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99b4843f6b45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2223c40b64d41"/>
  </p:sldMasterIdLst>
  <p:sldIdLst>
    <p:sldId xmlns:r="http://schemas.openxmlformats.org/officeDocument/2006/relationships" id="256" r:id="Rd6e3acd4e4cf481e"/>
    <p:sldId xmlns:r="http://schemas.openxmlformats.org/officeDocument/2006/relationships" id="257" r:id="R70d2c755fe814449"/>
    <p:sldId xmlns:r="http://schemas.openxmlformats.org/officeDocument/2006/relationships" id="258" r:id="R18791707ad8249b5"/>
    <p:sldId xmlns:r="http://schemas.openxmlformats.org/officeDocument/2006/relationships" id="259" r:id="R0385e17dfe6f4c47"/>
    <p:sldId xmlns:r="http://schemas.openxmlformats.org/officeDocument/2006/relationships" id="260" r:id="R681bbfa9b12c44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2223c40b64d41" /><Relationship Type="http://schemas.openxmlformats.org/officeDocument/2006/relationships/slide" Target="/ppt/slides/slide1.xml" Id="Rd6e3acd4e4cf481e" /><Relationship Type="http://schemas.openxmlformats.org/officeDocument/2006/relationships/slide" Target="/ppt/slides/slide2.xml" Id="R70d2c755fe814449" /><Relationship Type="http://schemas.openxmlformats.org/officeDocument/2006/relationships/slide" Target="/ppt/slides/slide3.xml" Id="R18791707ad8249b5" /><Relationship Type="http://schemas.openxmlformats.org/officeDocument/2006/relationships/slide" Target="/ppt/slides/slide4.xml" Id="R0385e17dfe6f4c47" /><Relationship Type="http://schemas.openxmlformats.org/officeDocument/2006/relationships/slide" Target="/ppt/slides/slide5.xml" Id="R681bbfa9b12c44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a220a5dc24a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1470b74004c40" /><Relationship Type="http://schemas.openxmlformats.org/officeDocument/2006/relationships/theme" Target="/ppt/slideMasters/theme/theme1.xml" Id="R22aa77319a7947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1470b7400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13e17ad29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6a6e7b6b2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efe6e299748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a9eb5553647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9b9fa1e28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RUSPOLITISK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RUSPOLITISK FELLESRÅD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