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b2565306894a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60b98d75c9493f"/>
  </p:sldMasterIdLst>
  <p:sldIdLst>
    <p:sldId xmlns:r="http://schemas.openxmlformats.org/officeDocument/2006/relationships" id="256" r:id="R4497797d7c65472e"/>
    <p:sldId xmlns:r="http://schemas.openxmlformats.org/officeDocument/2006/relationships" id="257" r:id="R1957d13ac5a049c9"/>
    <p:sldId xmlns:r="http://schemas.openxmlformats.org/officeDocument/2006/relationships" id="258" r:id="R1a84feb0b22d461a"/>
    <p:sldId xmlns:r="http://schemas.openxmlformats.org/officeDocument/2006/relationships" id="259" r:id="R66daa3cec84643ec"/>
    <p:sldId xmlns:r="http://schemas.openxmlformats.org/officeDocument/2006/relationships" id="260" r:id="Rd894ed4dc8e344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60b98d75c9493f" /><Relationship Type="http://schemas.openxmlformats.org/officeDocument/2006/relationships/slide" Target="/ppt/slides/slide1.xml" Id="R4497797d7c65472e" /><Relationship Type="http://schemas.openxmlformats.org/officeDocument/2006/relationships/slide" Target="/ppt/slides/slide2.xml" Id="R1957d13ac5a049c9" /><Relationship Type="http://schemas.openxmlformats.org/officeDocument/2006/relationships/slide" Target="/ppt/slides/slide3.xml" Id="R1a84feb0b22d461a" /><Relationship Type="http://schemas.openxmlformats.org/officeDocument/2006/relationships/slide" Target="/ppt/slides/slide4.xml" Id="R66daa3cec84643ec" /><Relationship Type="http://schemas.openxmlformats.org/officeDocument/2006/relationships/slide" Target="/ppt/slides/slide5.xml" Id="Rd894ed4dc8e344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17b0a6f94b44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0583c1a5944232" /><Relationship Type="http://schemas.openxmlformats.org/officeDocument/2006/relationships/theme" Target="/ppt/slideMasters/theme/theme1.xml" Id="R00139b580c1342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0583c1a59442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418142bd741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88994eed2949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91d9c6e1e44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414d34b27b4b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b38c1357f44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RUSPOLITISK FELLESRÅD ØSTLANDET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RUSPOLITISK FELLESRÅD ØSTLANDET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post@ruspolitiskfellesrad.no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www.ruspolitiskfellesrad.no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971 429 607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