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440360e0294b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0c11721a014a40"/>
  </p:sldMasterIdLst>
  <p:sldIdLst>
    <p:sldId xmlns:r="http://schemas.openxmlformats.org/officeDocument/2006/relationships" id="256" r:id="R0d529456c3a64879"/>
    <p:sldId xmlns:r="http://schemas.openxmlformats.org/officeDocument/2006/relationships" id="257" r:id="R2bb38b9a99e04247"/>
    <p:sldId xmlns:r="http://schemas.openxmlformats.org/officeDocument/2006/relationships" id="258" r:id="Rb32117c9291148c2"/>
    <p:sldId xmlns:r="http://schemas.openxmlformats.org/officeDocument/2006/relationships" id="259" r:id="R06127baa22e04854"/>
    <p:sldId xmlns:r="http://schemas.openxmlformats.org/officeDocument/2006/relationships" id="260" r:id="R7b2f278e90104fed"/>
    <p:sldId xmlns:r="http://schemas.openxmlformats.org/officeDocument/2006/relationships" id="261" r:id="R9cdffc973f2645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0c11721a014a40" /><Relationship Type="http://schemas.openxmlformats.org/officeDocument/2006/relationships/slide" Target="/ppt/slides/slide1.xml" Id="R0d529456c3a64879" /><Relationship Type="http://schemas.openxmlformats.org/officeDocument/2006/relationships/slide" Target="/ppt/slides/slide2.xml" Id="R2bb38b9a99e04247" /><Relationship Type="http://schemas.openxmlformats.org/officeDocument/2006/relationships/slide" Target="/ppt/slides/slide3.xml" Id="Rb32117c9291148c2" /><Relationship Type="http://schemas.openxmlformats.org/officeDocument/2006/relationships/slide" Target="/ppt/slides/slide4.xml" Id="R06127baa22e04854" /><Relationship Type="http://schemas.openxmlformats.org/officeDocument/2006/relationships/slide" Target="/ppt/slides/slide5.xml" Id="R7b2f278e90104fed" /><Relationship Type="http://schemas.openxmlformats.org/officeDocument/2006/relationships/slide" Target="/ppt/slides/slide6.xml" Id="R9cdffc973f2645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c2884462dc49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661774de04d33" /><Relationship Type="http://schemas.openxmlformats.org/officeDocument/2006/relationships/theme" Target="/ppt/slideMasters/theme/theme1.xml" Id="Rb5b7061f9a514e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f661774de04d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9274330204a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22f33db3641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93396a3d147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b4c98212941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15213494c4d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b824898d64e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MAGNAR GRENDAL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GRENDAL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2 754 398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2 513 143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2 513 143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Vassbygdvegen 406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7512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74828206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971 460 113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GRENDAL</a:t>
            </a:r>
          </a:p>
        </p:txBody>
      </p:sp>
    </p:spTree>
  </p:cSld>
  <p:clrMapOvr>
    <a:masterClrMapping xmlns:a="http://schemas.openxmlformats.org/drawingml/2006/main"/>
  </p:clrMapOvr>
</p:sld>
</file>