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7260df71fb47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62870a5ecc4093"/>
  </p:sldMasterIdLst>
  <p:sldIdLst>
    <p:sldId xmlns:r="http://schemas.openxmlformats.org/officeDocument/2006/relationships" id="256" r:id="R2beac6a60cea43f9"/>
    <p:sldId xmlns:r="http://schemas.openxmlformats.org/officeDocument/2006/relationships" id="257" r:id="R71503d2bc4cd4c36"/>
    <p:sldId xmlns:r="http://schemas.openxmlformats.org/officeDocument/2006/relationships" id="258" r:id="Ra8cc4e8b7be44647"/>
    <p:sldId xmlns:r="http://schemas.openxmlformats.org/officeDocument/2006/relationships" id="259" r:id="Ra8bcc1b3c17c4cfa"/>
    <p:sldId xmlns:r="http://schemas.openxmlformats.org/officeDocument/2006/relationships" id="260" r:id="Rd785c0dd182d4042"/>
    <p:sldId xmlns:r="http://schemas.openxmlformats.org/officeDocument/2006/relationships" id="261" r:id="R26a8c8ebefab44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62870a5ecc4093" /><Relationship Type="http://schemas.openxmlformats.org/officeDocument/2006/relationships/slide" Target="/ppt/slides/slide1.xml" Id="R2beac6a60cea43f9" /><Relationship Type="http://schemas.openxmlformats.org/officeDocument/2006/relationships/slide" Target="/ppt/slides/slide2.xml" Id="R71503d2bc4cd4c36" /><Relationship Type="http://schemas.openxmlformats.org/officeDocument/2006/relationships/slide" Target="/ppt/slides/slide3.xml" Id="Ra8cc4e8b7be44647" /><Relationship Type="http://schemas.openxmlformats.org/officeDocument/2006/relationships/slide" Target="/ppt/slides/slide4.xml" Id="Ra8bcc1b3c17c4cfa" /><Relationship Type="http://schemas.openxmlformats.org/officeDocument/2006/relationships/slide" Target="/ppt/slides/slide5.xml" Id="Rd785c0dd182d4042" /><Relationship Type="http://schemas.openxmlformats.org/officeDocument/2006/relationships/slide" Target="/ppt/slides/slide6.xml" Id="R26a8c8ebefab44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64be452b244d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f151c2af844f6" /><Relationship Type="http://schemas.openxmlformats.org/officeDocument/2006/relationships/theme" Target="/ppt/slideMasters/theme/theme1.xml" Id="Rc4a5ecba080648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9f151c2af844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d6be6e78443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b7ab65a084e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def65a16c42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7b7745e854d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b2a4982174f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18783101147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MAGNAR GRENDAL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MAGNAR GRENDAL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2 457 225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2 200 775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51 300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Vassbygdvegen 406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74828206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971 460 113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