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7d2a11bd7d4d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68834b7ce54797"/>
  </p:sldMasterIdLst>
  <p:sldIdLst>
    <p:sldId xmlns:r="http://schemas.openxmlformats.org/officeDocument/2006/relationships" id="256" r:id="Rb1f551f38f964369"/>
    <p:sldId xmlns:r="http://schemas.openxmlformats.org/officeDocument/2006/relationships" id="257" r:id="R3dc9402636a0469b"/>
    <p:sldId xmlns:r="http://schemas.openxmlformats.org/officeDocument/2006/relationships" id="258" r:id="R96efbad9f8e14baf"/>
    <p:sldId xmlns:r="http://schemas.openxmlformats.org/officeDocument/2006/relationships" id="259" r:id="R1ec1dd7ebc7b4356"/>
    <p:sldId xmlns:r="http://schemas.openxmlformats.org/officeDocument/2006/relationships" id="260" r:id="R2930ae32f72245d2"/>
    <p:sldId xmlns:r="http://schemas.openxmlformats.org/officeDocument/2006/relationships" id="261" r:id="R74dc17ea70fd4c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8834b7ce54797" /><Relationship Type="http://schemas.openxmlformats.org/officeDocument/2006/relationships/slide" Target="/ppt/slides/slide1.xml" Id="Rb1f551f38f964369" /><Relationship Type="http://schemas.openxmlformats.org/officeDocument/2006/relationships/slide" Target="/ppt/slides/slide2.xml" Id="R3dc9402636a0469b" /><Relationship Type="http://schemas.openxmlformats.org/officeDocument/2006/relationships/slide" Target="/ppt/slides/slide3.xml" Id="R96efbad9f8e14baf" /><Relationship Type="http://schemas.openxmlformats.org/officeDocument/2006/relationships/slide" Target="/ppt/slides/slide4.xml" Id="R1ec1dd7ebc7b4356" /><Relationship Type="http://schemas.openxmlformats.org/officeDocument/2006/relationships/slide" Target="/ppt/slides/slide5.xml" Id="R2930ae32f72245d2" /><Relationship Type="http://schemas.openxmlformats.org/officeDocument/2006/relationships/slide" Target="/ppt/slides/slide6.xml" Id="R74dc17ea70fd4c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0adc1dfff43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0ad507b494ec9" /><Relationship Type="http://schemas.openxmlformats.org/officeDocument/2006/relationships/theme" Target="/ppt/slideMasters/theme/theme1.xml" Id="R7e007e65d4364e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e0ad507b494e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6d7dfe9de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9416a365f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828ddfc134c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9dd790506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913945c3640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d3e471ab6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OLJEMUSEUM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OLJEMUSEUM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OLJEMUSEUM STI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OLJEMUSEUM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OLJEMUSEUM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OLJEMUSEUM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50 591 550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−5 990 284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3 391 663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77 091 362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97 441 889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OLJEMUSEUM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Kjeringholmen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93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Post@norskolje.museum.no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www.norskolje.museum.no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971 492 449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OLJEMUSEUM STI</a:t>
            </a:r>
          </a:p>
        </p:txBody>
      </p:sp>
    </p:spTree>
  </p:cSld>
  <p:clrMapOvr>
    <a:masterClrMapping xmlns:a="http://schemas.openxmlformats.org/drawingml/2006/main"/>
  </p:clrMapOvr>
</p:sld>
</file>