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0ff2374454f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1bb618f3a74f7c"/>
  </p:sldMasterIdLst>
  <p:sldIdLst>
    <p:sldId xmlns:r="http://schemas.openxmlformats.org/officeDocument/2006/relationships" id="256" r:id="Rab5a0c3fd688456b"/>
    <p:sldId xmlns:r="http://schemas.openxmlformats.org/officeDocument/2006/relationships" id="257" r:id="R49c17ce950bf4470"/>
    <p:sldId xmlns:r="http://schemas.openxmlformats.org/officeDocument/2006/relationships" id="258" r:id="R24ac6303bb814bc7"/>
    <p:sldId xmlns:r="http://schemas.openxmlformats.org/officeDocument/2006/relationships" id="259" r:id="R30210c9cfc764d33"/>
    <p:sldId xmlns:r="http://schemas.openxmlformats.org/officeDocument/2006/relationships" id="260" r:id="R802fe08cd783452f"/>
    <p:sldId xmlns:r="http://schemas.openxmlformats.org/officeDocument/2006/relationships" id="261" r:id="Ra564659b9ef24a72"/>
    <p:sldId xmlns:r="http://schemas.openxmlformats.org/officeDocument/2006/relationships" id="262" r:id="Rbc35cbca53d6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bb618f3a74f7c" /><Relationship Type="http://schemas.openxmlformats.org/officeDocument/2006/relationships/slide" Target="/ppt/slides/slide1.xml" Id="Rab5a0c3fd688456b" /><Relationship Type="http://schemas.openxmlformats.org/officeDocument/2006/relationships/slide" Target="/ppt/slides/slide2.xml" Id="R49c17ce950bf4470" /><Relationship Type="http://schemas.openxmlformats.org/officeDocument/2006/relationships/slide" Target="/ppt/slides/slide3.xml" Id="R24ac6303bb814bc7" /><Relationship Type="http://schemas.openxmlformats.org/officeDocument/2006/relationships/slide" Target="/ppt/slides/slide4.xml" Id="R30210c9cfc764d33" /><Relationship Type="http://schemas.openxmlformats.org/officeDocument/2006/relationships/slide" Target="/ppt/slides/slide5.xml" Id="R802fe08cd783452f" /><Relationship Type="http://schemas.openxmlformats.org/officeDocument/2006/relationships/slide" Target="/ppt/slides/slide6.xml" Id="Ra564659b9ef24a72" /><Relationship Type="http://schemas.openxmlformats.org/officeDocument/2006/relationships/slide" Target="/ppt/slides/slide7.xml" Id="Rbc35cbca53d6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ea808ff01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1ffb374ab404e" /><Relationship Type="http://schemas.openxmlformats.org/officeDocument/2006/relationships/theme" Target="/ppt/slideMasters/theme/theme1.xml" Id="R34d02f1f9f8e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1ffb374ab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b6caf53c9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f3a9cb829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a02a0836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82cc3db9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f41fa327e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1847b1f1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5e9be643842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BLÅTT TIL LYST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BLÅTT TIL LYST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−228 315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976 619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ANETTE NORDHOV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gate 91A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971 582 413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BLÅTT TIL LYST AS</a:t>
            </a:r>
          </a:p>
        </p:txBody>
      </p:sp>
    </p:spTree>
  </p:cSld>
  <p:clrMapOvr>
    <a:masterClrMapping xmlns:a="http://schemas.openxmlformats.org/drawingml/2006/main"/>
  </p:clrMapOvr>
</p:sld>
</file>