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cd5ad237fc45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a9f89bdf514a11"/>
  </p:sldMasterIdLst>
  <p:sldIdLst>
    <p:sldId xmlns:r="http://schemas.openxmlformats.org/officeDocument/2006/relationships" id="256" r:id="R0f79982500c745e0"/>
    <p:sldId xmlns:r="http://schemas.openxmlformats.org/officeDocument/2006/relationships" id="257" r:id="Ra3e0a5c2e6dd47df"/>
    <p:sldId xmlns:r="http://schemas.openxmlformats.org/officeDocument/2006/relationships" id="258" r:id="Rd581d97e4dbe41c7"/>
    <p:sldId xmlns:r="http://schemas.openxmlformats.org/officeDocument/2006/relationships" id="259" r:id="R69dfde02b9164429"/>
    <p:sldId xmlns:r="http://schemas.openxmlformats.org/officeDocument/2006/relationships" id="260" r:id="R6e826283c50a42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a9f89bdf514a11" /><Relationship Type="http://schemas.openxmlformats.org/officeDocument/2006/relationships/slide" Target="/ppt/slides/slide1.xml" Id="R0f79982500c745e0" /><Relationship Type="http://schemas.openxmlformats.org/officeDocument/2006/relationships/slide" Target="/ppt/slides/slide2.xml" Id="Ra3e0a5c2e6dd47df" /><Relationship Type="http://schemas.openxmlformats.org/officeDocument/2006/relationships/slide" Target="/ppt/slides/slide3.xml" Id="Rd581d97e4dbe41c7" /><Relationship Type="http://schemas.openxmlformats.org/officeDocument/2006/relationships/slide" Target="/ppt/slides/slide4.xml" Id="R69dfde02b9164429" /><Relationship Type="http://schemas.openxmlformats.org/officeDocument/2006/relationships/slide" Target="/ppt/slides/slide5.xml" Id="R6e826283c50a42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8713c4e18c4c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d7edccaf54b8b" /><Relationship Type="http://schemas.openxmlformats.org/officeDocument/2006/relationships/theme" Target="/ppt/slideMasters/theme/theme1.xml" Id="Rdf4fb97356be4c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0d7edccaf54b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a7c87857446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dd3c5440d4e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079a6bfb946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1ac3b45c847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2fabcaf2f4c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OLAV BERGJORD INGENIØR OG ARKITEKTKONTOR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BERGJORD INGENIØR OG ARKITEKTKONTOR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971 584 939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