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2c1f23f88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2adfab8b184eb1"/>
  </p:sldMasterIdLst>
  <p:sldIdLst>
    <p:sldId xmlns:r="http://schemas.openxmlformats.org/officeDocument/2006/relationships" id="256" r:id="Racba7d545f7a4afe"/>
    <p:sldId xmlns:r="http://schemas.openxmlformats.org/officeDocument/2006/relationships" id="257" r:id="R73dca2770c934dfb"/>
    <p:sldId xmlns:r="http://schemas.openxmlformats.org/officeDocument/2006/relationships" id="258" r:id="R7465dc179f81404b"/>
    <p:sldId xmlns:r="http://schemas.openxmlformats.org/officeDocument/2006/relationships" id="259" r:id="Rdaf41aed75d34308"/>
    <p:sldId xmlns:r="http://schemas.openxmlformats.org/officeDocument/2006/relationships" id="260" r:id="R2ab7f8bfec0a43e4"/>
    <p:sldId xmlns:r="http://schemas.openxmlformats.org/officeDocument/2006/relationships" id="261" r:id="Rd9265e77d3fd4773"/>
    <p:sldId xmlns:r="http://schemas.openxmlformats.org/officeDocument/2006/relationships" id="262" r:id="Rd39ed9516940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adfab8b184eb1" /><Relationship Type="http://schemas.openxmlformats.org/officeDocument/2006/relationships/slide" Target="/ppt/slides/slide1.xml" Id="Racba7d545f7a4afe" /><Relationship Type="http://schemas.openxmlformats.org/officeDocument/2006/relationships/slide" Target="/ppt/slides/slide2.xml" Id="R73dca2770c934dfb" /><Relationship Type="http://schemas.openxmlformats.org/officeDocument/2006/relationships/slide" Target="/ppt/slides/slide3.xml" Id="R7465dc179f81404b" /><Relationship Type="http://schemas.openxmlformats.org/officeDocument/2006/relationships/slide" Target="/ppt/slides/slide4.xml" Id="Rdaf41aed75d34308" /><Relationship Type="http://schemas.openxmlformats.org/officeDocument/2006/relationships/slide" Target="/ppt/slides/slide5.xml" Id="R2ab7f8bfec0a43e4" /><Relationship Type="http://schemas.openxmlformats.org/officeDocument/2006/relationships/slide" Target="/ppt/slides/slide6.xml" Id="Rd9265e77d3fd4773" /><Relationship Type="http://schemas.openxmlformats.org/officeDocument/2006/relationships/slide" Target="/ppt/slides/slide7.xml" Id="Rd39ed9516940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bd11db7c24e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203f6e2a8491d" /><Relationship Type="http://schemas.openxmlformats.org/officeDocument/2006/relationships/theme" Target="/ppt/slideMasters/theme/theme1.xml" Id="R6a5e377b62f249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7203f6e2a849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2e738e57e4b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fbc17458944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b07a9b9114d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307c18d0f46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3c6e2f4a24c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bb7a54eac4d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7410e3adb4e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HUSFLIDEN TYNSET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HUSFLIDEN TYNSET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HUSFLIDEN TYNSET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HUSFLIDEN TYNSET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HUSFLIDEN TYNSET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HUSFLIDEN TYNSET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3 868 042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645 123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1 403 386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HUSFLIDEN TYNSET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OLDERTRØEN KARIN VOLLAN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SMEDSHAMMER ANNE HEIDI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HUSFLIDEN TYNSET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10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butikk@husflidentynset.no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971 585 676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HUSFLIDEN TYNSET AS</a:t>
            </a:r>
          </a:p>
        </p:txBody>
      </p:sp>
    </p:spTree>
  </p:cSld>
  <p:clrMapOvr>
    <a:masterClrMapping xmlns:a="http://schemas.openxmlformats.org/drawingml/2006/main"/>
  </p:clrMapOvr>
</p:sld>
</file>