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c3e0ab055e42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4ba143666c4b9f"/>
  </p:sldMasterIdLst>
  <p:sldIdLst>
    <p:sldId xmlns:r="http://schemas.openxmlformats.org/officeDocument/2006/relationships" id="256" r:id="R4bb460bb9f624801"/>
    <p:sldId xmlns:r="http://schemas.openxmlformats.org/officeDocument/2006/relationships" id="257" r:id="Rb0809e42439e44ea"/>
    <p:sldId xmlns:r="http://schemas.openxmlformats.org/officeDocument/2006/relationships" id="258" r:id="R594ff6ff5e854123"/>
    <p:sldId xmlns:r="http://schemas.openxmlformats.org/officeDocument/2006/relationships" id="259" r:id="Rc364c6353f014b66"/>
    <p:sldId xmlns:r="http://schemas.openxmlformats.org/officeDocument/2006/relationships" id="260" r:id="Rf55e416c8b694918"/>
    <p:sldId xmlns:r="http://schemas.openxmlformats.org/officeDocument/2006/relationships" id="261" r:id="R3215f74571e346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4ba143666c4b9f" /><Relationship Type="http://schemas.openxmlformats.org/officeDocument/2006/relationships/slide" Target="/ppt/slides/slide1.xml" Id="R4bb460bb9f624801" /><Relationship Type="http://schemas.openxmlformats.org/officeDocument/2006/relationships/slide" Target="/ppt/slides/slide2.xml" Id="Rb0809e42439e44ea" /><Relationship Type="http://schemas.openxmlformats.org/officeDocument/2006/relationships/slide" Target="/ppt/slides/slide3.xml" Id="R594ff6ff5e854123" /><Relationship Type="http://schemas.openxmlformats.org/officeDocument/2006/relationships/slide" Target="/ppt/slides/slide4.xml" Id="Rc364c6353f014b66" /><Relationship Type="http://schemas.openxmlformats.org/officeDocument/2006/relationships/slide" Target="/ppt/slides/slide5.xml" Id="Rf55e416c8b694918" /><Relationship Type="http://schemas.openxmlformats.org/officeDocument/2006/relationships/slide" Target="/ppt/slides/slide6.xml" Id="R3215f74571e346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62cbcac9ff40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c347192144f85" /><Relationship Type="http://schemas.openxmlformats.org/officeDocument/2006/relationships/theme" Target="/ppt/slideMasters/theme/theme1.xml" Id="R27c95815fa5c40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3c347192144f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63d6a43fe4a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be02daac943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7a49e951240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7215c70cf4f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3c25b0dec43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57f9da0bc4f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TIGERSTADEN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TIGERSTADEN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TIGERSTADEN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TIGERSTADEN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TIGERSTADEN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TIGERSTADEN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43 043 406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42 824 420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37 795 004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115 007 525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235 522 311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TIGERSTADEN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971 595 833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TIGERSTADEN INVEST AS</a:t>
            </a:r>
          </a:p>
        </p:txBody>
      </p:sp>
    </p:spTree>
  </p:cSld>
  <p:clrMapOvr>
    <a:masterClrMapping xmlns:a="http://schemas.openxmlformats.org/drawingml/2006/main"/>
  </p:clrMapOvr>
</p:sld>
</file>