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67aeead0a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9a246f6f94d3a"/>
  </p:sldMasterIdLst>
  <p:sldIdLst>
    <p:sldId xmlns:r="http://schemas.openxmlformats.org/officeDocument/2006/relationships" id="256" r:id="Re853302b8ef7472d"/>
    <p:sldId xmlns:r="http://schemas.openxmlformats.org/officeDocument/2006/relationships" id="257" r:id="R3b9224479c1e4601"/>
    <p:sldId xmlns:r="http://schemas.openxmlformats.org/officeDocument/2006/relationships" id="258" r:id="R61898f04d0a8487f"/>
    <p:sldId xmlns:r="http://schemas.openxmlformats.org/officeDocument/2006/relationships" id="259" r:id="R356f5816268e4875"/>
    <p:sldId xmlns:r="http://schemas.openxmlformats.org/officeDocument/2006/relationships" id="260" r:id="R1d61338bdf6d44ea"/>
    <p:sldId xmlns:r="http://schemas.openxmlformats.org/officeDocument/2006/relationships" id="261" r:id="R954d8c3b1adb4e4d"/>
    <p:sldId xmlns:r="http://schemas.openxmlformats.org/officeDocument/2006/relationships" id="262" r:id="R916ddb211d52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9a246f6f94d3a" /><Relationship Type="http://schemas.openxmlformats.org/officeDocument/2006/relationships/slide" Target="/ppt/slides/slide1.xml" Id="Re853302b8ef7472d" /><Relationship Type="http://schemas.openxmlformats.org/officeDocument/2006/relationships/slide" Target="/ppt/slides/slide2.xml" Id="R3b9224479c1e4601" /><Relationship Type="http://schemas.openxmlformats.org/officeDocument/2006/relationships/slide" Target="/ppt/slides/slide3.xml" Id="R61898f04d0a8487f" /><Relationship Type="http://schemas.openxmlformats.org/officeDocument/2006/relationships/slide" Target="/ppt/slides/slide4.xml" Id="R356f5816268e4875" /><Relationship Type="http://schemas.openxmlformats.org/officeDocument/2006/relationships/slide" Target="/ppt/slides/slide5.xml" Id="R1d61338bdf6d44ea" /><Relationship Type="http://schemas.openxmlformats.org/officeDocument/2006/relationships/slide" Target="/ppt/slides/slide6.xml" Id="R954d8c3b1adb4e4d" /><Relationship Type="http://schemas.openxmlformats.org/officeDocument/2006/relationships/slide" Target="/ppt/slides/slide7.xml" Id="R916ddb211d52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406926f09e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6eac92dd4af3" /><Relationship Type="http://schemas.openxmlformats.org/officeDocument/2006/relationships/theme" Target="/ppt/slideMasters/theme/theme1.xml" Id="Rfce311b0910b47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16eac92dd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98720d20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4bbf62ad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6afacfd746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7dd110d04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41d02ade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edc9dd4f4a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3e6d6708e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EIENDOM AS ble etablert [år] og holder til i Furuflaten.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11 208 532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11 408 541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RUNE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TERJE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HAMNVIK STÅLE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Grønnvollveien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9062 Furuflaten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25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stale@hamnvik.no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971 597 313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HAMNVIK EIENDOM AS</a:t>
            </a:r>
          </a:p>
        </p:txBody>
      </p:sp>
    </p:spTree>
  </p:cSld>
  <p:clrMapOvr>
    <a:masterClrMapping xmlns:a="http://schemas.openxmlformats.org/drawingml/2006/main"/>
  </p:clrMapOvr>
</p:sld>
</file>