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fe8a2a436b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0dc9486f5546c7"/>
  </p:sldMasterIdLst>
  <p:sldIdLst>
    <p:sldId xmlns:r="http://schemas.openxmlformats.org/officeDocument/2006/relationships" id="256" r:id="R7e70abbdeb5d46ff"/>
    <p:sldId xmlns:r="http://schemas.openxmlformats.org/officeDocument/2006/relationships" id="257" r:id="Rc786d305c7ac4a35"/>
    <p:sldId xmlns:r="http://schemas.openxmlformats.org/officeDocument/2006/relationships" id="258" r:id="Rfe9d02fa5630448a"/>
    <p:sldId xmlns:r="http://schemas.openxmlformats.org/officeDocument/2006/relationships" id="259" r:id="R649bd99944974ca3"/>
    <p:sldId xmlns:r="http://schemas.openxmlformats.org/officeDocument/2006/relationships" id="260" r:id="R9effd805b8b24d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dc9486f5546c7" /><Relationship Type="http://schemas.openxmlformats.org/officeDocument/2006/relationships/slide" Target="/ppt/slides/slide1.xml" Id="R7e70abbdeb5d46ff" /><Relationship Type="http://schemas.openxmlformats.org/officeDocument/2006/relationships/slide" Target="/ppt/slides/slide2.xml" Id="Rc786d305c7ac4a35" /><Relationship Type="http://schemas.openxmlformats.org/officeDocument/2006/relationships/slide" Target="/ppt/slides/slide3.xml" Id="Rfe9d02fa5630448a" /><Relationship Type="http://schemas.openxmlformats.org/officeDocument/2006/relationships/slide" Target="/ppt/slides/slide4.xml" Id="R649bd99944974ca3" /><Relationship Type="http://schemas.openxmlformats.org/officeDocument/2006/relationships/slide" Target="/ppt/slides/slide5.xml" Id="R9effd805b8b24d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51cb9e0ed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e075eadef48e6" /><Relationship Type="http://schemas.openxmlformats.org/officeDocument/2006/relationships/theme" Target="/ppt/slideMasters/theme/theme1.xml" Id="R97569ad6397e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e075eadef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32e3df554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e0ad75e704f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b9ad89dd0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a3d608014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e591f7372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