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a53df043b47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81c472d2c849e4"/>
  </p:sldMasterIdLst>
  <p:sldIdLst>
    <p:sldId xmlns:r="http://schemas.openxmlformats.org/officeDocument/2006/relationships" id="256" r:id="R2805844bced24418"/>
    <p:sldId xmlns:r="http://schemas.openxmlformats.org/officeDocument/2006/relationships" id="257" r:id="Ra8f600b688cd46c7"/>
    <p:sldId xmlns:r="http://schemas.openxmlformats.org/officeDocument/2006/relationships" id="258" r:id="Ra7347ab4ebb8480a"/>
    <p:sldId xmlns:r="http://schemas.openxmlformats.org/officeDocument/2006/relationships" id="259" r:id="Rc3a5971e52134d90"/>
    <p:sldId xmlns:r="http://schemas.openxmlformats.org/officeDocument/2006/relationships" id="260" r:id="R0d2d8fb139d545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1c472d2c849e4" /><Relationship Type="http://schemas.openxmlformats.org/officeDocument/2006/relationships/slide" Target="/ppt/slides/slide1.xml" Id="R2805844bced24418" /><Relationship Type="http://schemas.openxmlformats.org/officeDocument/2006/relationships/slide" Target="/ppt/slides/slide2.xml" Id="Ra8f600b688cd46c7" /><Relationship Type="http://schemas.openxmlformats.org/officeDocument/2006/relationships/slide" Target="/ppt/slides/slide3.xml" Id="Ra7347ab4ebb8480a" /><Relationship Type="http://schemas.openxmlformats.org/officeDocument/2006/relationships/slide" Target="/ppt/slides/slide4.xml" Id="Rc3a5971e52134d90" /><Relationship Type="http://schemas.openxmlformats.org/officeDocument/2006/relationships/slide" Target="/ppt/slides/slide5.xml" Id="R0d2d8fb139d545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61168abb549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847a72bb54c9f" /><Relationship Type="http://schemas.openxmlformats.org/officeDocument/2006/relationships/theme" Target="/ppt/slideMasters/theme/theme1.xml" Id="R281fe9f4679847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a847a72bb54c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dc094c21849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a312937f34c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28249ca414f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5fd6cb29044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b9fcbbd134d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