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76648eb1247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74d267ec234be0"/>
  </p:sldMasterIdLst>
  <p:sldIdLst>
    <p:sldId xmlns:r="http://schemas.openxmlformats.org/officeDocument/2006/relationships" id="256" r:id="R63b014dede7e4d75"/>
    <p:sldId xmlns:r="http://schemas.openxmlformats.org/officeDocument/2006/relationships" id="257" r:id="R7111b355cbcc4b37"/>
    <p:sldId xmlns:r="http://schemas.openxmlformats.org/officeDocument/2006/relationships" id="258" r:id="R6e6a944c42c34d80"/>
    <p:sldId xmlns:r="http://schemas.openxmlformats.org/officeDocument/2006/relationships" id="259" r:id="Rba9109e824a949a0"/>
    <p:sldId xmlns:r="http://schemas.openxmlformats.org/officeDocument/2006/relationships" id="260" r:id="R6feecfe1863840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4d267ec234be0" /><Relationship Type="http://schemas.openxmlformats.org/officeDocument/2006/relationships/slide" Target="/ppt/slides/slide1.xml" Id="R63b014dede7e4d75" /><Relationship Type="http://schemas.openxmlformats.org/officeDocument/2006/relationships/slide" Target="/ppt/slides/slide2.xml" Id="R7111b355cbcc4b37" /><Relationship Type="http://schemas.openxmlformats.org/officeDocument/2006/relationships/slide" Target="/ppt/slides/slide3.xml" Id="R6e6a944c42c34d80" /><Relationship Type="http://schemas.openxmlformats.org/officeDocument/2006/relationships/slide" Target="/ppt/slides/slide4.xml" Id="Rba9109e824a949a0" /><Relationship Type="http://schemas.openxmlformats.org/officeDocument/2006/relationships/slide" Target="/ppt/slides/slide5.xml" Id="R6feecfe1863840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09cee025441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e2698348c4e24" /><Relationship Type="http://schemas.openxmlformats.org/officeDocument/2006/relationships/theme" Target="/ppt/slideMasters/theme/theme1.xml" Id="Rcb486eae2b2e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0e2698348c4e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8b858bd7940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ae4892e5e48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07894e55d4f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2989c0a5e46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e5906cfca41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AUTOMATDRIFT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AUTOMATDRIFT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AUTOMATDRIFT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AUTOMATDRIFT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AUTOMATDRIFT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AUTOMATDRIFT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973 051 679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AUTOMATDRIFT AS</a:t>
            </a:r>
          </a:p>
        </p:txBody>
      </p:sp>
    </p:spTree>
  </p:cSld>
  <p:clrMapOvr>
    <a:masterClrMapping xmlns:a="http://schemas.openxmlformats.org/drawingml/2006/main"/>
  </p:clrMapOvr>
</p:sld>
</file>