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bc1f11b08b49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5648ce11a94163"/>
  </p:sldMasterIdLst>
  <p:sldIdLst>
    <p:sldId xmlns:r="http://schemas.openxmlformats.org/officeDocument/2006/relationships" id="256" r:id="R251f171220bd458e"/>
    <p:sldId xmlns:r="http://schemas.openxmlformats.org/officeDocument/2006/relationships" id="257" r:id="R5e0a4a8a6c0c4593"/>
    <p:sldId xmlns:r="http://schemas.openxmlformats.org/officeDocument/2006/relationships" id="258" r:id="R3df535ad97774075"/>
    <p:sldId xmlns:r="http://schemas.openxmlformats.org/officeDocument/2006/relationships" id="259" r:id="R692627b5c0014713"/>
    <p:sldId xmlns:r="http://schemas.openxmlformats.org/officeDocument/2006/relationships" id="260" r:id="Ra4d220bf5ae24f39"/>
    <p:sldId xmlns:r="http://schemas.openxmlformats.org/officeDocument/2006/relationships" id="261" r:id="Rbb7b684135a240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5648ce11a94163" /><Relationship Type="http://schemas.openxmlformats.org/officeDocument/2006/relationships/slide" Target="/ppt/slides/slide1.xml" Id="R251f171220bd458e" /><Relationship Type="http://schemas.openxmlformats.org/officeDocument/2006/relationships/slide" Target="/ppt/slides/slide2.xml" Id="R5e0a4a8a6c0c4593" /><Relationship Type="http://schemas.openxmlformats.org/officeDocument/2006/relationships/slide" Target="/ppt/slides/slide3.xml" Id="R3df535ad97774075" /><Relationship Type="http://schemas.openxmlformats.org/officeDocument/2006/relationships/slide" Target="/ppt/slides/slide4.xml" Id="R692627b5c0014713" /><Relationship Type="http://schemas.openxmlformats.org/officeDocument/2006/relationships/slide" Target="/ppt/slides/slide5.xml" Id="Ra4d220bf5ae24f39" /><Relationship Type="http://schemas.openxmlformats.org/officeDocument/2006/relationships/slide" Target="/ppt/slides/slide6.xml" Id="Rbb7b684135a240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4268a133844d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6e5c06f87476c" /><Relationship Type="http://schemas.openxmlformats.org/officeDocument/2006/relationships/theme" Target="/ppt/slideMasters/theme/theme1.xml" Id="Rb308396e794743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06e5c06f8747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ee5bee0ea4b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2f9a5accb44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7d267f25341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9d3696f5940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a4534872f49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79e9d88ac4d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