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1033497ff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182ea26cf43cd"/>
  </p:sldMasterIdLst>
  <p:sldIdLst>
    <p:sldId xmlns:r="http://schemas.openxmlformats.org/officeDocument/2006/relationships" id="256" r:id="Rcef8a12b03b74098"/>
    <p:sldId xmlns:r="http://schemas.openxmlformats.org/officeDocument/2006/relationships" id="257" r:id="R22983be1474d4c61"/>
    <p:sldId xmlns:r="http://schemas.openxmlformats.org/officeDocument/2006/relationships" id="258" r:id="R3c39667c0e424a6c"/>
    <p:sldId xmlns:r="http://schemas.openxmlformats.org/officeDocument/2006/relationships" id="259" r:id="R7d01d22ee61d4276"/>
    <p:sldId xmlns:r="http://schemas.openxmlformats.org/officeDocument/2006/relationships" id="260" r:id="Ra5a90c39f6a9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182ea26cf43cd" /><Relationship Type="http://schemas.openxmlformats.org/officeDocument/2006/relationships/slide" Target="/ppt/slides/slide1.xml" Id="Rcef8a12b03b74098" /><Relationship Type="http://schemas.openxmlformats.org/officeDocument/2006/relationships/slide" Target="/ppt/slides/slide2.xml" Id="R22983be1474d4c61" /><Relationship Type="http://schemas.openxmlformats.org/officeDocument/2006/relationships/slide" Target="/ppt/slides/slide3.xml" Id="R3c39667c0e424a6c" /><Relationship Type="http://schemas.openxmlformats.org/officeDocument/2006/relationships/slide" Target="/ppt/slides/slide4.xml" Id="R7d01d22ee61d4276" /><Relationship Type="http://schemas.openxmlformats.org/officeDocument/2006/relationships/slide" Target="/ppt/slides/slide5.xml" Id="Ra5a90c39f6a9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6dc318d33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cc7706a234eb2" /><Relationship Type="http://schemas.openxmlformats.org/officeDocument/2006/relationships/theme" Target="/ppt/slideMasters/theme/theme1.xml" Id="Rab823e0f0fe4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cc7706a23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c0e6420c4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fb3a22c57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bd7299a11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938b0324f4e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b8784805440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