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6bad2ab2fd45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10edf95e654fa0"/>
  </p:sldMasterIdLst>
  <p:sldIdLst>
    <p:sldId xmlns:r="http://schemas.openxmlformats.org/officeDocument/2006/relationships" id="256" r:id="R70145cdb571d48cf"/>
    <p:sldId xmlns:r="http://schemas.openxmlformats.org/officeDocument/2006/relationships" id="257" r:id="R23785330040045fc"/>
    <p:sldId xmlns:r="http://schemas.openxmlformats.org/officeDocument/2006/relationships" id="258" r:id="R7fe50ed04c1f4a75"/>
    <p:sldId xmlns:r="http://schemas.openxmlformats.org/officeDocument/2006/relationships" id="259" r:id="R6e789400f3bd4206"/>
    <p:sldId xmlns:r="http://schemas.openxmlformats.org/officeDocument/2006/relationships" id="260" r:id="Raa6c2e5db40143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10edf95e654fa0" /><Relationship Type="http://schemas.openxmlformats.org/officeDocument/2006/relationships/slide" Target="/ppt/slides/slide1.xml" Id="R70145cdb571d48cf" /><Relationship Type="http://schemas.openxmlformats.org/officeDocument/2006/relationships/slide" Target="/ppt/slides/slide2.xml" Id="R23785330040045fc" /><Relationship Type="http://schemas.openxmlformats.org/officeDocument/2006/relationships/slide" Target="/ppt/slides/slide3.xml" Id="R7fe50ed04c1f4a75" /><Relationship Type="http://schemas.openxmlformats.org/officeDocument/2006/relationships/slide" Target="/ppt/slides/slide4.xml" Id="R6e789400f3bd4206" /><Relationship Type="http://schemas.openxmlformats.org/officeDocument/2006/relationships/slide" Target="/ppt/slides/slide5.xml" Id="Raa6c2e5db40143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52a1089c6b4c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9d006b4d194763" /><Relationship Type="http://schemas.openxmlformats.org/officeDocument/2006/relationships/theme" Target="/ppt/slideMasters/theme/theme1.xml" Id="Rd2895843d7c24d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9d006b4d1947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fec92fa1a44b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23be583f094b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838335ad614c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677de1e67046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dc16b2569444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FAGFORBUNDET VESTLAND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FAGFORBUNDET VESTLAND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FAGFORBUNDET VESTLAND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FAGFORBUNDET VESTLAND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FAGFORBUNDET VESTLAND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FAGFORBUNDET VESTLAND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6. etasje, Bjørns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59 48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www.fagforbundet.no/hordaland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974 257 521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FAGFORBUNDET VESTLAND</a:t>
            </a:r>
          </a:p>
        </p:txBody>
      </p:sp>
    </p:spTree>
  </p:cSld>
  <p:clrMapOvr>
    <a:masterClrMapping xmlns:a="http://schemas.openxmlformats.org/drawingml/2006/main"/>
  </p:clrMapOvr>
</p:sld>
</file>