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40f0e9fae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f6850153b4671"/>
  </p:sldMasterIdLst>
  <p:sldIdLst>
    <p:sldId xmlns:r="http://schemas.openxmlformats.org/officeDocument/2006/relationships" id="256" r:id="Ra3bf1e1ab1324e2a"/>
    <p:sldId xmlns:r="http://schemas.openxmlformats.org/officeDocument/2006/relationships" id="257" r:id="Rc46b346b6d3f47dd"/>
    <p:sldId xmlns:r="http://schemas.openxmlformats.org/officeDocument/2006/relationships" id="258" r:id="Rcf6c0d1425a042cc"/>
    <p:sldId xmlns:r="http://schemas.openxmlformats.org/officeDocument/2006/relationships" id="259" r:id="Rf7de57320e7e46f0"/>
    <p:sldId xmlns:r="http://schemas.openxmlformats.org/officeDocument/2006/relationships" id="260" r:id="R1827aa07c5cc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f6850153b4671" /><Relationship Type="http://schemas.openxmlformats.org/officeDocument/2006/relationships/slide" Target="/ppt/slides/slide1.xml" Id="Ra3bf1e1ab1324e2a" /><Relationship Type="http://schemas.openxmlformats.org/officeDocument/2006/relationships/slide" Target="/ppt/slides/slide2.xml" Id="Rc46b346b6d3f47dd" /><Relationship Type="http://schemas.openxmlformats.org/officeDocument/2006/relationships/slide" Target="/ppt/slides/slide3.xml" Id="Rcf6c0d1425a042cc" /><Relationship Type="http://schemas.openxmlformats.org/officeDocument/2006/relationships/slide" Target="/ppt/slides/slide4.xml" Id="Rf7de57320e7e46f0" /><Relationship Type="http://schemas.openxmlformats.org/officeDocument/2006/relationships/slide" Target="/ppt/slides/slide5.xml" Id="R1827aa07c5cc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2dd0d1e0b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db88afaa64062" /><Relationship Type="http://schemas.openxmlformats.org/officeDocument/2006/relationships/theme" Target="/ppt/slideMasters/theme/theme1.xml" Id="Rfa8d8ce663fa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0db88afaa6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026530c4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63d98471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e8fc301f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9f95346c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3592f0cf3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