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8f95ab76404e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fd13a8156b4a45"/>
  </p:sldMasterIdLst>
  <p:sldIdLst>
    <p:sldId xmlns:r="http://schemas.openxmlformats.org/officeDocument/2006/relationships" id="256" r:id="R4adc1cc5ad2b4069"/>
    <p:sldId xmlns:r="http://schemas.openxmlformats.org/officeDocument/2006/relationships" id="257" r:id="Rfd4fff1b95de4c83"/>
    <p:sldId xmlns:r="http://schemas.openxmlformats.org/officeDocument/2006/relationships" id="258" r:id="Rbefc7a1c5ad94b57"/>
    <p:sldId xmlns:r="http://schemas.openxmlformats.org/officeDocument/2006/relationships" id="259" r:id="R4dcbc33aa26047c6"/>
    <p:sldId xmlns:r="http://schemas.openxmlformats.org/officeDocument/2006/relationships" id="260" r:id="R632ab956136345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d13a8156b4a45" /><Relationship Type="http://schemas.openxmlformats.org/officeDocument/2006/relationships/slide" Target="/ppt/slides/slide1.xml" Id="R4adc1cc5ad2b4069" /><Relationship Type="http://schemas.openxmlformats.org/officeDocument/2006/relationships/slide" Target="/ppt/slides/slide2.xml" Id="Rfd4fff1b95de4c83" /><Relationship Type="http://schemas.openxmlformats.org/officeDocument/2006/relationships/slide" Target="/ppt/slides/slide3.xml" Id="Rbefc7a1c5ad94b57" /><Relationship Type="http://schemas.openxmlformats.org/officeDocument/2006/relationships/slide" Target="/ppt/slides/slide4.xml" Id="R4dcbc33aa26047c6" /><Relationship Type="http://schemas.openxmlformats.org/officeDocument/2006/relationships/slide" Target="/ppt/slides/slide5.xml" Id="R632ab956136345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80ee57303e44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ac38b2b77437e" /><Relationship Type="http://schemas.openxmlformats.org/officeDocument/2006/relationships/theme" Target="/ppt/slideMasters/theme/theme1.xml" Id="R0ef28016f43643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dac38b2b7743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01eedee1249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8cf40418142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81fc319a749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775da478547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f2e1ec3ff49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NÆR TV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NÆR TV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974 350 556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NÆR TV AS</a:t>
            </a:r>
          </a:p>
        </p:txBody>
      </p:sp>
    </p:spTree>
  </p:cSld>
  <p:clrMapOvr>
    <a:masterClrMapping xmlns:a="http://schemas.openxmlformats.org/drawingml/2006/main"/>
  </p:clrMapOvr>
</p:sld>
</file>