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dba372821242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40eaaff3c0499d"/>
  </p:sldMasterIdLst>
  <p:sldIdLst>
    <p:sldId xmlns:r="http://schemas.openxmlformats.org/officeDocument/2006/relationships" id="256" r:id="R949a2da5167d43ac"/>
    <p:sldId xmlns:r="http://schemas.openxmlformats.org/officeDocument/2006/relationships" id="257" r:id="R03bc153de9904036"/>
    <p:sldId xmlns:r="http://schemas.openxmlformats.org/officeDocument/2006/relationships" id="258" r:id="Rcf1f325b0f644458"/>
    <p:sldId xmlns:r="http://schemas.openxmlformats.org/officeDocument/2006/relationships" id="259" r:id="Re6f7a12798ce4a5b"/>
    <p:sldId xmlns:r="http://schemas.openxmlformats.org/officeDocument/2006/relationships" id="260" r:id="R5a1f0da88f824f97"/>
    <p:sldId xmlns:r="http://schemas.openxmlformats.org/officeDocument/2006/relationships" id="261" r:id="R2faf8d1d1a054dfa"/>
    <p:sldId xmlns:r="http://schemas.openxmlformats.org/officeDocument/2006/relationships" id="262" r:id="R2971e267dc76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40eaaff3c0499d" /><Relationship Type="http://schemas.openxmlformats.org/officeDocument/2006/relationships/slide" Target="/ppt/slides/slide1.xml" Id="R949a2da5167d43ac" /><Relationship Type="http://schemas.openxmlformats.org/officeDocument/2006/relationships/slide" Target="/ppt/slides/slide2.xml" Id="R03bc153de9904036" /><Relationship Type="http://schemas.openxmlformats.org/officeDocument/2006/relationships/slide" Target="/ppt/slides/slide3.xml" Id="Rcf1f325b0f644458" /><Relationship Type="http://schemas.openxmlformats.org/officeDocument/2006/relationships/slide" Target="/ppt/slides/slide4.xml" Id="Re6f7a12798ce4a5b" /><Relationship Type="http://schemas.openxmlformats.org/officeDocument/2006/relationships/slide" Target="/ppt/slides/slide5.xml" Id="R5a1f0da88f824f97" /><Relationship Type="http://schemas.openxmlformats.org/officeDocument/2006/relationships/slide" Target="/ppt/slides/slide6.xml" Id="R2faf8d1d1a054dfa" /><Relationship Type="http://schemas.openxmlformats.org/officeDocument/2006/relationships/slide" Target="/ppt/slides/slide7.xml" Id="R2971e267dc76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963840deb94e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02d9a6e744855" /><Relationship Type="http://schemas.openxmlformats.org/officeDocument/2006/relationships/theme" Target="/ppt/slideMasters/theme/theme1.xml" Id="R447b2641840540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b02d9a6e7448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c82603a946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dabf5797c4d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22030ead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fe75cf09049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afd5fdd8345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f5455479f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494116170d40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DANELEC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208 644 675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53 848 782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40 591 156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37 330 838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148 916 009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DANELEC ELECTRONICS A/S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Sandviksbodene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5035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53 00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www.kyma.no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974 416 549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DANELEC NORWAY AS</a:t>
            </a:r>
          </a:p>
        </p:txBody>
      </p:sp>
    </p:spTree>
  </p:cSld>
  <p:clrMapOvr>
    <a:masterClrMapping xmlns:a="http://schemas.openxmlformats.org/drawingml/2006/main"/>
  </p:clrMapOvr>
</p:sld>
</file>