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bf4a1d1b3b49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d6aa588e514e02"/>
  </p:sldMasterIdLst>
  <p:sldIdLst>
    <p:sldId xmlns:r="http://schemas.openxmlformats.org/officeDocument/2006/relationships" id="256" r:id="R077838d121954495"/>
    <p:sldId xmlns:r="http://schemas.openxmlformats.org/officeDocument/2006/relationships" id="257" r:id="R9fe5ad2ad4654797"/>
    <p:sldId xmlns:r="http://schemas.openxmlformats.org/officeDocument/2006/relationships" id="258" r:id="R15b680c6217c4171"/>
    <p:sldId xmlns:r="http://schemas.openxmlformats.org/officeDocument/2006/relationships" id="259" r:id="Ra38525803b0f4883"/>
    <p:sldId xmlns:r="http://schemas.openxmlformats.org/officeDocument/2006/relationships" id="260" r:id="R3d4313ad39214e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6aa588e514e02" /><Relationship Type="http://schemas.openxmlformats.org/officeDocument/2006/relationships/slide" Target="/ppt/slides/slide1.xml" Id="R077838d121954495" /><Relationship Type="http://schemas.openxmlformats.org/officeDocument/2006/relationships/slide" Target="/ppt/slides/slide2.xml" Id="R9fe5ad2ad4654797" /><Relationship Type="http://schemas.openxmlformats.org/officeDocument/2006/relationships/slide" Target="/ppt/slides/slide3.xml" Id="R15b680c6217c4171" /><Relationship Type="http://schemas.openxmlformats.org/officeDocument/2006/relationships/slide" Target="/ppt/slides/slide4.xml" Id="Ra38525803b0f4883" /><Relationship Type="http://schemas.openxmlformats.org/officeDocument/2006/relationships/slide" Target="/ppt/slides/slide5.xml" Id="R3d4313ad39214e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c69a9965234f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4e0ee79a44d0a" /><Relationship Type="http://schemas.openxmlformats.org/officeDocument/2006/relationships/theme" Target="/ppt/slideMasters/theme/theme1.xml" Id="R34da7b7007fd4b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34e0ee79a44d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3a92e89b942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20613a42740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ca04b000c47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36f86a795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bf7698b0e48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REIERSRUD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REIERSRUD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974 421 739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