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282e0b4df3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405da6b6b4e14"/>
  </p:sldMasterIdLst>
  <p:sldIdLst>
    <p:sldId xmlns:r="http://schemas.openxmlformats.org/officeDocument/2006/relationships" id="256" r:id="Rf836b14662164255"/>
    <p:sldId xmlns:r="http://schemas.openxmlformats.org/officeDocument/2006/relationships" id="257" r:id="R56d6789aa8454962"/>
    <p:sldId xmlns:r="http://schemas.openxmlformats.org/officeDocument/2006/relationships" id="258" r:id="R4e44a585199b4cd5"/>
    <p:sldId xmlns:r="http://schemas.openxmlformats.org/officeDocument/2006/relationships" id="259" r:id="R4fe0748f2aee40a8"/>
    <p:sldId xmlns:r="http://schemas.openxmlformats.org/officeDocument/2006/relationships" id="260" r:id="R0edb30f1439c4546"/>
    <p:sldId xmlns:r="http://schemas.openxmlformats.org/officeDocument/2006/relationships" id="261" r:id="R0487d0b4638a421d"/>
    <p:sldId xmlns:r="http://schemas.openxmlformats.org/officeDocument/2006/relationships" id="262" r:id="R75b872a1b28a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405da6b6b4e14" /><Relationship Type="http://schemas.openxmlformats.org/officeDocument/2006/relationships/slide" Target="/ppt/slides/slide1.xml" Id="Rf836b14662164255" /><Relationship Type="http://schemas.openxmlformats.org/officeDocument/2006/relationships/slide" Target="/ppt/slides/slide2.xml" Id="R56d6789aa8454962" /><Relationship Type="http://schemas.openxmlformats.org/officeDocument/2006/relationships/slide" Target="/ppt/slides/slide3.xml" Id="R4e44a585199b4cd5" /><Relationship Type="http://schemas.openxmlformats.org/officeDocument/2006/relationships/slide" Target="/ppt/slides/slide4.xml" Id="R4fe0748f2aee40a8" /><Relationship Type="http://schemas.openxmlformats.org/officeDocument/2006/relationships/slide" Target="/ppt/slides/slide5.xml" Id="R0edb30f1439c4546" /><Relationship Type="http://schemas.openxmlformats.org/officeDocument/2006/relationships/slide" Target="/ppt/slides/slide6.xml" Id="R0487d0b4638a421d" /><Relationship Type="http://schemas.openxmlformats.org/officeDocument/2006/relationships/slide" Target="/ppt/slides/slide7.xml" Id="R75b872a1b28a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258f80f28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8ee64c8a54067" /><Relationship Type="http://schemas.openxmlformats.org/officeDocument/2006/relationships/theme" Target="/ppt/slideMasters/theme/theme1.xml" Id="R831cb86788d3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8ee64c8a5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b797d78f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0ba128b79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a4f21be3442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8af32d9204b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fb9c1cfa46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ca24a2054d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4f64da3fa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A KARLSEN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A KARLSEN BYGG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38 198 873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−1 939 364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−1 808 288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10 551 233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18 570 817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KNUT ARNE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FENES TROND IVERSEN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Vesterålsgata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80 47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post@ka-karlsen.no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www.ka-karlsen.no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974 422 743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 KARLSEN BYGG AS</a:t>
            </a:r>
          </a:p>
        </p:txBody>
      </p:sp>
    </p:spTree>
  </p:cSld>
  <p:clrMapOvr>
    <a:masterClrMapping xmlns:a="http://schemas.openxmlformats.org/drawingml/2006/main"/>
  </p:clrMapOvr>
</p:sld>
</file>