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926598a4e746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8798730044141"/>
  </p:sldMasterIdLst>
  <p:sldIdLst>
    <p:sldId xmlns:r="http://schemas.openxmlformats.org/officeDocument/2006/relationships" id="256" r:id="R9d59436ac64948a3"/>
    <p:sldId xmlns:r="http://schemas.openxmlformats.org/officeDocument/2006/relationships" id="257" r:id="R8fd927c981f84e1e"/>
    <p:sldId xmlns:r="http://schemas.openxmlformats.org/officeDocument/2006/relationships" id="258" r:id="Rf0e0f2c96ff248c3"/>
    <p:sldId xmlns:r="http://schemas.openxmlformats.org/officeDocument/2006/relationships" id="259" r:id="R7e593c42486f4450"/>
    <p:sldId xmlns:r="http://schemas.openxmlformats.org/officeDocument/2006/relationships" id="260" r:id="R1f12e36331344ecd"/>
    <p:sldId xmlns:r="http://schemas.openxmlformats.org/officeDocument/2006/relationships" id="261" r:id="Rc7e7b1f8940749f7"/>
    <p:sldId xmlns:r="http://schemas.openxmlformats.org/officeDocument/2006/relationships" id="262" r:id="Rba8e78c270d84b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8798730044141" /><Relationship Type="http://schemas.openxmlformats.org/officeDocument/2006/relationships/slide" Target="/ppt/slides/slide1.xml" Id="R9d59436ac64948a3" /><Relationship Type="http://schemas.openxmlformats.org/officeDocument/2006/relationships/slide" Target="/ppt/slides/slide2.xml" Id="R8fd927c981f84e1e" /><Relationship Type="http://schemas.openxmlformats.org/officeDocument/2006/relationships/slide" Target="/ppt/slides/slide3.xml" Id="Rf0e0f2c96ff248c3" /><Relationship Type="http://schemas.openxmlformats.org/officeDocument/2006/relationships/slide" Target="/ppt/slides/slide4.xml" Id="R7e593c42486f4450" /><Relationship Type="http://schemas.openxmlformats.org/officeDocument/2006/relationships/slide" Target="/ppt/slides/slide5.xml" Id="R1f12e36331344ecd" /><Relationship Type="http://schemas.openxmlformats.org/officeDocument/2006/relationships/slide" Target="/ppt/slides/slide6.xml" Id="Rc7e7b1f8940749f7" /><Relationship Type="http://schemas.openxmlformats.org/officeDocument/2006/relationships/slide" Target="/ppt/slides/slide7.xml" Id="Rba8e78c270d84b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690efc2b642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9ab69b1a64927" /><Relationship Type="http://schemas.openxmlformats.org/officeDocument/2006/relationships/theme" Target="/ppt/slideMasters/theme/theme1.xml" Id="R4a1e62fff02843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d9ab69b1a6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350aee00b4e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310c1e53743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615c0cc8b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9644e3eff4c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bd43ade1745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c85400ee842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f8cb46ba348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RØRFUNN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RØRFUNN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82 435 714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−708 583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15 431 715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28 214 939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Hoeggvegen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80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974 437 589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