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bd6d8b3a0e40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8bc304c763403d"/>
  </p:sldMasterIdLst>
  <p:sldIdLst>
    <p:sldId xmlns:r="http://schemas.openxmlformats.org/officeDocument/2006/relationships" id="256" r:id="R1d1b9d4444304cc5"/>
    <p:sldId xmlns:r="http://schemas.openxmlformats.org/officeDocument/2006/relationships" id="257" r:id="R65671dc50c40481e"/>
    <p:sldId xmlns:r="http://schemas.openxmlformats.org/officeDocument/2006/relationships" id="258" r:id="Rbcc0d05e84934812"/>
    <p:sldId xmlns:r="http://schemas.openxmlformats.org/officeDocument/2006/relationships" id="259" r:id="Rc351f7430df44214"/>
    <p:sldId xmlns:r="http://schemas.openxmlformats.org/officeDocument/2006/relationships" id="260" r:id="R157997acafe14c74"/>
    <p:sldId xmlns:r="http://schemas.openxmlformats.org/officeDocument/2006/relationships" id="261" r:id="R1141715946894932"/>
    <p:sldId xmlns:r="http://schemas.openxmlformats.org/officeDocument/2006/relationships" id="262" r:id="Rd0dccbdeeabe4a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8bc304c763403d" /><Relationship Type="http://schemas.openxmlformats.org/officeDocument/2006/relationships/slide" Target="/ppt/slides/slide1.xml" Id="R1d1b9d4444304cc5" /><Relationship Type="http://schemas.openxmlformats.org/officeDocument/2006/relationships/slide" Target="/ppt/slides/slide2.xml" Id="R65671dc50c40481e" /><Relationship Type="http://schemas.openxmlformats.org/officeDocument/2006/relationships/slide" Target="/ppt/slides/slide3.xml" Id="Rbcc0d05e84934812" /><Relationship Type="http://schemas.openxmlformats.org/officeDocument/2006/relationships/slide" Target="/ppt/slides/slide4.xml" Id="Rc351f7430df44214" /><Relationship Type="http://schemas.openxmlformats.org/officeDocument/2006/relationships/slide" Target="/ppt/slides/slide5.xml" Id="R157997acafe14c74" /><Relationship Type="http://schemas.openxmlformats.org/officeDocument/2006/relationships/slide" Target="/ppt/slides/slide6.xml" Id="R1141715946894932" /><Relationship Type="http://schemas.openxmlformats.org/officeDocument/2006/relationships/slide" Target="/ppt/slides/slide7.xml" Id="Rd0dccbdeeabe4a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57f851b5b940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979519fe34257" /><Relationship Type="http://schemas.openxmlformats.org/officeDocument/2006/relationships/theme" Target="/ppt/slideMasters/theme/theme1.xml" Id="R7758f69fee904d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6979519fe342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d6735bda84e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4050827a24e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5e7aa33764d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c19bbb22243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690fd40cd47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43b5dc9de4d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ef902adf34f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HELGETVEIT MATSENTER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HELGETVEIT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HELGETVEIT MATSENTER AS ble etablert [år] og holder til i Lunde.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HELGETVEIT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HELGETVEIT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HELGETVEIT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2 008 646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708 773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729 139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3 467 126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4 301 353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HELGETVEIT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JTC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HELGETVEIT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3825 Lunde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35947030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974 461 145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HELGETVEIT MATSENTER AS</a:t>
            </a:r>
          </a:p>
        </p:txBody>
      </p:sp>
    </p:spTree>
  </p:cSld>
  <p:clrMapOvr>
    <a:masterClrMapping xmlns:a="http://schemas.openxmlformats.org/drawingml/2006/main"/>
  </p:clrMapOvr>
</p:sld>
</file>