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082669f707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19470b0f164c20"/>
  </p:sldMasterIdLst>
  <p:sldIdLst>
    <p:sldId xmlns:r="http://schemas.openxmlformats.org/officeDocument/2006/relationships" id="256" r:id="R30089cc699e24558"/>
    <p:sldId xmlns:r="http://schemas.openxmlformats.org/officeDocument/2006/relationships" id="257" r:id="R84e0b2fb0d9345cf"/>
    <p:sldId xmlns:r="http://schemas.openxmlformats.org/officeDocument/2006/relationships" id="258" r:id="R1f7c727173b34159"/>
    <p:sldId xmlns:r="http://schemas.openxmlformats.org/officeDocument/2006/relationships" id="259" r:id="Rd28668ce4fa549e4"/>
    <p:sldId xmlns:r="http://schemas.openxmlformats.org/officeDocument/2006/relationships" id="260" r:id="R01b43bdb1301443f"/>
    <p:sldId xmlns:r="http://schemas.openxmlformats.org/officeDocument/2006/relationships" id="261" r:id="R895908277aa1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9470b0f164c20" /><Relationship Type="http://schemas.openxmlformats.org/officeDocument/2006/relationships/slide" Target="/ppt/slides/slide1.xml" Id="R30089cc699e24558" /><Relationship Type="http://schemas.openxmlformats.org/officeDocument/2006/relationships/slide" Target="/ppt/slides/slide2.xml" Id="R84e0b2fb0d9345cf" /><Relationship Type="http://schemas.openxmlformats.org/officeDocument/2006/relationships/slide" Target="/ppt/slides/slide3.xml" Id="R1f7c727173b34159" /><Relationship Type="http://schemas.openxmlformats.org/officeDocument/2006/relationships/slide" Target="/ppt/slides/slide4.xml" Id="Rd28668ce4fa549e4" /><Relationship Type="http://schemas.openxmlformats.org/officeDocument/2006/relationships/slide" Target="/ppt/slides/slide5.xml" Id="R01b43bdb1301443f" /><Relationship Type="http://schemas.openxmlformats.org/officeDocument/2006/relationships/slide" Target="/ppt/slides/slide6.xml" Id="R895908277aa1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6638d9a73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7aee2116d4ec1" /><Relationship Type="http://schemas.openxmlformats.org/officeDocument/2006/relationships/theme" Target="/ppt/slideMasters/theme/theme1.xml" Id="R7fd6b59c7689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87aee2116d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01d1021a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7182c459441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e7ac6e8b04e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be9e7f7b744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a7861d134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f5097e35244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16 630 645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22 011 469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fjosanger@rema.no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YTA INVEST AS</a:t>
            </a:r>
          </a:p>
        </p:txBody>
      </p:sp>
    </p:spTree>
  </p:cSld>
  <p:clrMapOvr>
    <a:masterClrMapping xmlns:a="http://schemas.openxmlformats.org/drawingml/2006/main"/>
  </p:clrMapOvr>
</p:sld>
</file>