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08c54784d345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55b15cf27340fc"/>
  </p:sldMasterIdLst>
  <p:sldIdLst>
    <p:sldId xmlns:r="http://schemas.openxmlformats.org/officeDocument/2006/relationships" id="256" r:id="R08db0be92f554581"/>
    <p:sldId xmlns:r="http://schemas.openxmlformats.org/officeDocument/2006/relationships" id="257" r:id="R8d4eabc70766439a"/>
    <p:sldId xmlns:r="http://schemas.openxmlformats.org/officeDocument/2006/relationships" id="258" r:id="R8f1a917e818e4697"/>
    <p:sldId xmlns:r="http://schemas.openxmlformats.org/officeDocument/2006/relationships" id="259" r:id="Ref542038d2de44ef"/>
    <p:sldId xmlns:r="http://schemas.openxmlformats.org/officeDocument/2006/relationships" id="260" r:id="R76a56860bfd847ab"/>
    <p:sldId xmlns:r="http://schemas.openxmlformats.org/officeDocument/2006/relationships" id="261" r:id="R17a5aa2320a74f69"/>
    <p:sldId xmlns:r="http://schemas.openxmlformats.org/officeDocument/2006/relationships" id="262" r:id="R8df5afa9c68845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55b15cf27340fc" /><Relationship Type="http://schemas.openxmlformats.org/officeDocument/2006/relationships/slide" Target="/ppt/slides/slide1.xml" Id="R08db0be92f554581" /><Relationship Type="http://schemas.openxmlformats.org/officeDocument/2006/relationships/slide" Target="/ppt/slides/slide2.xml" Id="R8d4eabc70766439a" /><Relationship Type="http://schemas.openxmlformats.org/officeDocument/2006/relationships/slide" Target="/ppt/slides/slide3.xml" Id="R8f1a917e818e4697" /><Relationship Type="http://schemas.openxmlformats.org/officeDocument/2006/relationships/slide" Target="/ppt/slides/slide4.xml" Id="Ref542038d2de44ef" /><Relationship Type="http://schemas.openxmlformats.org/officeDocument/2006/relationships/slide" Target="/ppt/slides/slide5.xml" Id="R76a56860bfd847ab" /><Relationship Type="http://schemas.openxmlformats.org/officeDocument/2006/relationships/slide" Target="/ppt/slides/slide6.xml" Id="R17a5aa2320a74f69" /><Relationship Type="http://schemas.openxmlformats.org/officeDocument/2006/relationships/slide" Target="/ppt/slides/slide7.xml" Id="R8df5afa9c68845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b048a1c9b442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29a26bf3c414d" /><Relationship Type="http://schemas.openxmlformats.org/officeDocument/2006/relationships/theme" Target="/ppt/slideMasters/theme/theme1.xml" Id="R9700ed672e3240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729a26bf3c41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5c8807a864d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1de9083e742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66e27cbca4e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3326779134c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fa62dd5d240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9a966cb344e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6631e909b40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BEERENBERG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INDUSTRI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147 659 000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5 305 000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77 188 000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SERVICES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Lundedalen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91 40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post@bouvetindustries.com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www.beerenberg.com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