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040e8de06d49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81d8ad7e234f32"/>
  </p:sldMasterIdLst>
  <p:sldIdLst>
    <p:sldId xmlns:r="http://schemas.openxmlformats.org/officeDocument/2006/relationships" id="256" r:id="R340cb3d6192d4260"/>
    <p:sldId xmlns:r="http://schemas.openxmlformats.org/officeDocument/2006/relationships" id="257" r:id="R40f5b953bf6e4737"/>
    <p:sldId xmlns:r="http://schemas.openxmlformats.org/officeDocument/2006/relationships" id="258" r:id="R125562c3a8294849"/>
    <p:sldId xmlns:r="http://schemas.openxmlformats.org/officeDocument/2006/relationships" id="259" r:id="Rd7e08ac250b041f6"/>
    <p:sldId xmlns:r="http://schemas.openxmlformats.org/officeDocument/2006/relationships" id="260" r:id="Rd634b2dbf698425e"/>
    <p:sldId xmlns:r="http://schemas.openxmlformats.org/officeDocument/2006/relationships" id="261" r:id="Rc94f1512d8494327"/>
    <p:sldId xmlns:r="http://schemas.openxmlformats.org/officeDocument/2006/relationships" id="262" r:id="Rdb962d0546c743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81d8ad7e234f32" /><Relationship Type="http://schemas.openxmlformats.org/officeDocument/2006/relationships/slide" Target="/ppt/slides/slide1.xml" Id="R340cb3d6192d4260" /><Relationship Type="http://schemas.openxmlformats.org/officeDocument/2006/relationships/slide" Target="/ppt/slides/slide2.xml" Id="R40f5b953bf6e4737" /><Relationship Type="http://schemas.openxmlformats.org/officeDocument/2006/relationships/slide" Target="/ppt/slides/slide3.xml" Id="R125562c3a8294849" /><Relationship Type="http://schemas.openxmlformats.org/officeDocument/2006/relationships/slide" Target="/ppt/slides/slide4.xml" Id="Rd7e08ac250b041f6" /><Relationship Type="http://schemas.openxmlformats.org/officeDocument/2006/relationships/slide" Target="/ppt/slides/slide5.xml" Id="Rd634b2dbf698425e" /><Relationship Type="http://schemas.openxmlformats.org/officeDocument/2006/relationships/slide" Target="/ppt/slides/slide6.xml" Id="Rc94f1512d8494327" /><Relationship Type="http://schemas.openxmlformats.org/officeDocument/2006/relationships/slide" Target="/ppt/slides/slide7.xml" Id="Rdb962d0546c743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3c434c85c34a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99852ccc44dfa" /><Relationship Type="http://schemas.openxmlformats.org/officeDocument/2006/relationships/theme" Target="/ppt/slideMasters/theme/theme1.xml" Id="Rd695afad3f1643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e99852ccc44d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3c102ce5e46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ef5d6971141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eda57e69642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514981ae247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c01244cbb4f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6036a6f0043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f56d987d44a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CASA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121 840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−304 985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3 197 285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13 191 321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14 148 821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Gundrosens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10 81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