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2fc7bfb9ef4f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41f34d264e49ee"/>
  </p:sldMasterIdLst>
  <p:sldIdLst>
    <p:sldId xmlns:r="http://schemas.openxmlformats.org/officeDocument/2006/relationships" id="256" r:id="R3ab2c34554104330"/>
    <p:sldId xmlns:r="http://schemas.openxmlformats.org/officeDocument/2006/relationships" id="257" r:id="Rb62e913347144d27"/>
    <p:sldId xmlns:r="http://schemas.openxmlformats.org/officeDocument/2006/relationships" id="258" r:id="R88a82bbbf97541eb"/>
    <p:sldId xmlns:r="http://schemas.openxmlformats.org/officeDocument/2006/relationships" id="259" r:id="R7fa0363efb744b33"/>
    <p:sldId xmlns:r="http://schemas.openxmlformats.org/officeDocument/2006/relationships" id="260" r:id="R7744211628cb46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41f34d264e49ee" /><Relationship Type="http://schemas.openxmlformats.org/officeDocument/2006/relationships/slide" Target="/ppt/slides/slide1.xml" Id="R3ab2c34554104330" /><Relationship Type="http://schemas.openxmlformats.org/officeDocument/2006/relationships/slide" Target="/ppt/slides/slide2.xml" Id="Rb62e913347144d27" /><Relationship Type="http://schemas.openxmlformats.org/officeDocument/2006/relationships/slide" Target="/ppt/slides/slide3.xml" Id="R88a82bbbf97541eb" /><Relationship Type="http://schemas.openxmlformats.org/officeDocument/2006/relationships/slide" Target="/ppt/slides/slide4.xml" Id="R7fa0363efb744b33" /><Relationship Type="http://schemas.openxmlformats.org/officeDocument/2006/relationships/slide" Target="/ppt/slides/slide5.xml" Id="R7744211628cb46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4bb1dfd254e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98ea4663d41f1" /><Relationship Type="http://schemas.openxmlformats.org/officeDocument/2006/relationships/theme" Target="/ppt/slideMasters/theme/theme1.xml" Id="R35d36e7f60734c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898ea4663d41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a204232cd4e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5b872030e4f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28921ee234f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d373061ad49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3be9e307845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GRØTAN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GRØTAN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974 483 521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