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fb2444f2dd4b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b52922d10d42ea"/>
  </p:sldMasterIdLst>
  <p:sldIdLst>
    <p:sldId xmlns:r="http://schemas.openxmlformats.org/officeDocument/2006/relationships" id="256" r:id="Re4f10c3579374a47"/>
    <p:sldId xmlns:r="http://schemas.openxmlformats.org/officeDocument/2006/relationships" id="257" r:id="R8911a7fa5e8b4344"/>
    <p:sldId xmlns:r="http://schemas.openxmlformats.org/officeDocument/2006/relationships" id="258" r:id="Rdb2d35b920624859"/>
    <p:sldId xmlns:r="http://schemas.openxmlformats.org/officeDocument/2006/relationships" id="259" r:id="R2d3e7ba78af841bf"/>
    <p:sldId xmlns:r="http://schemas.openxmlformats.org/officeDocument/2006/relationships" id="260" r:id="R186bd0cc13434d4c"/>
    <p:sldId xmlns:r="http://schemas.openxmlformats.org/officeDocument/2006/relationships" id="261" r:id="R5fe6aa49c9e941ae"/>
    <p:sldId xmlns:r="http://schemas.openxmlformats.org/officeDocument/2006/relationships" id="262" r:id="R317d037ab8364f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b52922d10d42ea" /><Relationship Type="http://schemas.openxmlformats.org/officeDocument/2006/relationships/slide" Target="/ppt/slides/slide1.xml" Id="Re4f10c3579374a47" /><Relationship Type="http://schemas.openxmlformats.org/officeDocument/2006/relationships/slide" Target="/ppt/slides/slide2.xml" Id="R8911a7fa5e8b4344" /><Relationship Type="http://schemas.openxmlformats.org/officeDocument/2006/relationships/slide" Target="/ppt/slides/slide3.xml" Id="Rdb2d35b920624859" /><Relationship Type="http://schemas.openxmlformats.org/officeDocument/2006/relationships/slide" Target="/ppt/slides/slide4.xml" Id="R2d3e7ba78af841bf" /><Relationship Type="http://schemas.openxmlformats.org/officeDocument/2006/relationships/slide" Target="/ppt/slides/slide5.xml" Id="R186bd0cc13434d4c" /><Relationship Type="http://schemas.openxmlformats.org/officeDocument/2006/relationships/slide" Target="/ppt/slides/slide6.xml" Id="R5fe6aa49c9e941ae" /><Relationship Type="http://schemas.openxmlformats.org/officeDocument/2006/relationships/slide" Target="/ppt/slides/slide7.xml" Id="R317d037ab8364f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71cf6c03e74f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451c9adb464576" /><Relationship Type="http://schemas.openxmlformats.org/officeDocument/2006/relationships/theme" Target="/ppt/slideMasters/theme/theme1.xml" Id="R5f4e59b48cd94a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451c9adb4645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ec219d334d42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1552e56c5e45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b893892c2f47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f9e83f77b348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b261a413c642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a9d9163eb04f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f2850c6d1d49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KULTURMINNECOMPAGNIET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KULTURMINNECOMPAGNIET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KULTURMINNECOMPAGNIET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KULTURMINNECOMPAGNIET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KULTURMINNECOMPAGNIET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KULTURMINNECOMPAGNIET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−81 912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−7 684 049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156 837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KULTURMINNECOMPAGNIET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STRØMGREN BÅRD  –  93,0 %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VILNIAUS ARKIVYSKUIJOS EKONOMO TARN  –  7,0 %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KULTURMINNECOMPAGNIET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Selsbakkvegen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7023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bs@kulturminnecompagniet.no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974 487 365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KULTURMINNECOMPAGNIET AS</a:t>
            </a:r>
          </a:p>
        </p:txBody>
      </p:sp>
    </p:spTree>
  </p:cSld>
  <p:clrMapOvr>
    <a:masterClrMapping xmlns:a="http://schemas.openxmlformats.org/drawingml/2006/main"/>
  </p:clrMapOvr>
</p:sld>
</file>