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fc4c0355c248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a8197f8dfb4e59"/>
  </p:sldMasterIdLst>
  <p:sldIdLst>
    <p:sldId xmlns:r="http://schemas.openxmlformats.org/officeDocument/2006/relationships" id="256" r:id="R109ee4b9682f45b7"/>
    <p:sldId xmlns:r="http://schemas.openxmlformats.org/officeDocument/2006/relationships" id="257" r:id="R842257c5a45c45fa"/>
    <p:sldId xmlns:r="http://schemas.openxmlformats.org/officeDocument/2006/relationships" id="258" r:id="R288237a9f55648bb"/>
    <p:sldId xmlns:r="http://schemas.openxmlformats.org/officeDocument/2006/relationships" id="259" r:id="R7154cd7266a24cfc"/>
    <p:sldId xmlns:r="http://schemas.openxmlformats.org/officeDocument/2006/relationships" id="260" r:id="R06be41e0d6b141d4"/>
    <p:sldId xmlns:r="http://schemas.openxmlformats.org/officeDocument/2006/relationships" id="261" r:id="R159b816aa922409a"/>
    <p:sldId xmlns:r="http://schemas.openxmlformats.org/officeDocument/2006/relationships" id="262" r:id="R63a89cc3cbef48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a8197f8dfb4e59" /><Relationship Type="http://schemas.openxmlformats.org/officeDocument/2006/relationships/slide" Target="/ppt/slides/slide1.xml" Id="R109ee4b9682f45b7" /><Relationship Type="http://schemas.openxmlformats.org/officeDocument/2006/relationships/slide" Target="/ppt/slides/slide2.xml" Id="R842257c5a45c45fa" /><Relationship Type="http://schemas.openxmlformats.org/officeDocument/2006/relationships/slide" Target="/ppt/slides/slide3.xml" Id="R288237a9f55648bb" /><Relationship Type="http://schemas.openxmlformats.org/officeDocument/2006/relationships/slide" Target="/ppt/slides/slide4.xml" Id="R7154cd7266a24cfc" /><Relationship Type="http://schemas.openxmlformats.org/officeDocument/2006/relationships/slide" Target="/ppt/slides/slide5.xml" Id="R06be41e0d6b141d4" /><Relationship Type="http://schemas.openxmlformats.org/officeDocument/2006/relationships/slide" Target="/ppt/slides/slide6.xml" Id="R159b816aa922409a" /><Relationship Type="http://schemas.openxmlformats.org/officeDocument/2006/relationships/slide" Target="/ppt/slides/slide7.xml" Id="R63a89cc3cbef48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1065de023e46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3caac90f94d0d" /><Relationship Type="http://schemas.openxmlformats.org/officeDocument/2006/relationships/theme" Target="/ppt/slideMasters/theme/theme1.xml" Id="R38fd7215935d4b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53caac90f94d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3630b7cf342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c3f049c724c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2692f377b40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a30bcf28340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c9c6f6efa4f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4ad8f170f4e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52f59091f4b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CATOR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2 305 054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−641 060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28 035 076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91 103 754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128 286 838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MJØLNER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6. etg., Lars Hertervigs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catoras@online.no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974 495 988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CATOR AS</a:t>
            </a:r>
          </a:p>
        </p:txBody>
      </p:sp>
    </p:spTree>
  </p:cSld>
  <p:clrMapOvr>
    <a:masterClrMapping xmlns:a="http://schemas.openxmlformats.org/drawingml/2006/main"/>
  </p:clrMapOvr>
</p:sld>
</file>