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867652f0254b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3d62f2dda24c6b"/>
  </p:sldMasterIdLst>
  <p:sldIdLst>
    <p:sldId xmlns:r="http://schemas.openxmlformats.org/officeDocument/2006/relationships" id="256" r:id="Rc638c835e3954791"/>
    <p:sldId xmlns:r="http://schemas.openxmlformats.org/officeDocument/2006/relationships" id="257" r:id="Ra09e3cf5274548e9"/>
    <p:sldId xmlns:r="http://schemas.openxmlformats.org/officeDocument/2006/relationships" id="258" r:id="R27c13c01d212422a"/>
    <p:sldId xmlns:r="http://schemas.openxmlformats.org/officeDocument/2006/relationships" id="259" r:id="R8dc582b675c048d7"/>
    <p:sldId xmlns:r="http://schemas.openxmlformats.org/officeDocument/2006/relationships" id="260" r:id="R99dabe2534f1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d62f2dda24c6b" /><Relationship Type="http://schemas.openxmlformats.org/officeDocument/2006/relationships/slide" Target="/ppt/slides/slide1.xml" Id="Rc638c835e3954791" /><Relationship Type="http://schemas.openxmlformats.org/officeDocument/2006/relationships/slide" Target="/ppt/slides/slide2.xml" Id="Ra09e3cf5274548e9" /><Relationship Type="http://schemas.openxmlformats.org/officeDocument/2006/relationships/slide" Target="/ppt/slides/slide3.xml" Id="R27c13c01d212422a" /><Relationship Type="http://schemas.openxmlformats.org/officeDocument/2006/relationships/slide" Target="/ppt/slides/slide4.xml" Id="R8dc582b675c048d7" /><Relationship Type="http://schemas.openxmlformats.org/officeDocument/2006/relationships/slide" Target="/ppt/slides/slide5.xml" Id="R99dabe2534f1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8fd1a5dae4d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e7fc6cbbc4a2d" /><Relationship Type="http://schemas.openxmlformats.org/officeDocument/2006/relationships/theme" Target="/ppt/slideMasters/theme/theme1.xml" Id="Rff42b3f8ddd943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6e7fc6cbbc4a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c90fd91544d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30d28756a4f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1e6cfaacd40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e5738583841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a7dac55c34c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LURØYPALLEN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LURØYPALLEN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974 683 261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