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89b06774c048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f4797c6e61454f"/>
  </p:sldMasterIdLst>
  <p:sldIdLst>
    <p:sldId xmlns:r="http://schemas.openxmlformats.org/officeDocument/2006/relationships" id="256" r:id="Rf9a2de27c2bd4f3d"/>
    <p:sldId xmlns:r="http://schemas.openxmlformats.org/officeDocument/2006/relationships" id="257" r:id="R7b5ee294677448eb"/>
    <p:sldId xmlns:r="http://schemas.openxmlformats.org/officeDocument/2006/relationships" id="258" r:id="R3f66c3f44c56444e"/>
    <p:sldId xmlns:r="http://schemas.openxmlformats.org/officeDocument/2006/relationships" id="259" r:id="R9e94e6d93c8f4638"/>
    <p:sldId xmlns:r="http://schemas.openxmlformats.org/officeDocument/2006/relationships" id="260" r:id="Rf3d567de42014d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f4797c6e61454f" /><Relationship Type="http://schemas.openxmlformats.org/officeDocument/2006/relationships/slide" Target="/ppt/slides/slide1.xml" Id="Rf9a2de27c2bd4f3d" /><Relationship Type="http://schemas.openxmlformats.org/officeDocument/2006/relationships/slide" Target="/ppt/slides/slide2.xml" Id="R7b5ee294677448eb" /><Relationship Type="http://schemas.openxmlformats.org/officeDocument/2006/relationships/slide" Target="/ppt/slides/slide3.xml" Id="R3f66c3f44c56444e" /><Relationship Type="http://schemas.openxmlformats.org/officeDocument/2006/relationships/slide" Target="/ppt/slides/slide4.xml" Id="R9e94e6d93c8f4638" /><Relationship Type="http://schemas.openxmlformats.org/officeDocument/2006/relationships/slide" Target="/ppt/slides/slide5.xml" Id="Rf3d567de42014d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d0a8f21f2742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515eb5db6417b" /><Relationship Type="http://schemas.openxmlformats.org/officeDocument/2006/relationships/theme" Target="/ppt/slideMasters/theme/theme1.xml" Id="R4e82351709654b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6515eb5db641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b127f6d764e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7551933bc4a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82d2083d34a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491bbaafe41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53e85c77d4d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RIKSREVISJONEN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RIKSREVISJONEN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24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postmottak@riksrevisjonen.no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www.riksrevisjonen.no/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974 760 843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