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07c38629ad43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4825c6b9c4de4"/>
  </p:sldMasterIdLst>
  <p:sldIdLst>
    <p:sldId xmlns:r="http://schemas.openxmlformats.org/officeDocument/2006/relationships" id="256" r:id="Red2b301293d942f7"/>
    <p:sldId xmlns:r="http://schemas.openxmlformats.org/officeDocument/2006/relationships" id="257" r:id="R98989e9af76a47cd"/>
    <p:sldId xmlns:r="http://schemas.openxmlformats.org/officeDocument/2006/relationships" id="258" r:id="R6087f08dc7734bfa"/>
    <p:sldId xmlns:r="http://schemas.openxmlformats.org/officeDocument/2006/relationships" id="259" r:id="R785d8269e78647c7"/>
    <p:sldId xmlns:r="http://schemas.openxmlformats.org/officeDocument/2006/relationships" id="260" r:id="R089c0fd3dded49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4825c6b9c4de4" /><Relationship Type="http://schemas.openxmlformats.org/officeDocument/2006/relationships/slide" Target="/ppt/slides/slide1.xml" Id="Red2b301293d942f7" /><Relationship Type="http://schemas.openxmlformats.org/officeDocument/2006/relationships/slide" Target="/ppt/slides/slide2.xml" Id="R98989e9af76a47cd" /><Relationship Type="http://schemas.openxmlformats.org/officeDocument/2006/relationships/slide" Target="/ppt/slides/slide3.xml" Id="R6087f08dc7734bfa" /><Relationship Type="http://schemas.openxmlformats.org/officeDocument/2006/relationships/slide" Target="/ppt/slides/slide4.xml" Id="R785d8269e78647c7" /><Relationship Type="http://schemas.openxmlformats.org/officeDocument/2006/relationships/slide" Target="/ppt/slides/slide5.xml" Id="R089c0fd3dded49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bcd59847948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1692374bd44ff" /><Relationship Type="http://schemas.openxmlformats.org/officeDocument/2006/relationships/theme" Target="/ppt/slideMasters/theme/theme1.xml" Id="Ra567c8c9fb0a4a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f1692374bd44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68e7004b146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046aab5e24f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a5d40c9d240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3042f13314f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eecdf47b441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 POLITIDISTRIKT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POLITIDISTRIKT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 POLITIDISTRIKT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POLITIDISTRIKT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POLITIDISTRIKT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POLITIDISTRIKT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69 85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post.troms@politiet.no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www.politi.no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974 769 425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POLITIDISTRIKT</a:t>
            </a:r>
          </a:p>
        </p:txBody>
      </p:sp>
    </p:spTree>
  </p:cSld>
  <p:clrMapOvr>
    <a:masterClrMapping xmlns:a="http://schemas.openxmlformats.org/drawingml/2006/main"/>
  </p:clrMapOvr>
</p:sld>
</file>