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1acbf987cf46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b7d06d27ea420c"/>
  </p:sldMasterIdLst>
  <p:sldIdLst>
    <p:sldId xmlns:r="http://schemas.openxmlformats.org/officeDocument/2006/relationships" id="256" r:id="R315c9cfa771e4828"/>
    <p:sldId xmlns:r="http://schemas.openxmlformats.org/officeDocument/2006/relationships" id="257" r:id="Re3495e858bfd492e"/>
    <p:sldId xmlns:r="http://schemas.openxmlformats.org/officeDocument/2006/relationships" id="258" r:id="R6cad2cbcbe574da3"/>
    <p:sldId xmlns:r="http://schemas.openxmlformats.org/officeDocument/2006/relationships" id="259" r:id="R34b0ad3fb9d844d9"/>
    <p:sldId xmlns:r="http://schemas.openxmlformats.org/officeDocument/2006/relationships" id="260" r:id="R9b0184ccdd464d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7d06d27ea420c" /><Relationship Type="http://schemas.openxmlformats.org/officeDocument/2006/relationships/slide" Target="/ppt/slides/slide1.xml" Id="R315c9cfa771e4828" /><Relationship Type="http://schemas.openxmlformats.org/officeDocument/2006/relationships/slide" Target="/ppt/slides/slide2.xml" Id="Re3495e858bfd492e" /><Relationship Type="http://schemas.openxmlformats.org/officeDocument/2006/relationships/slide" Target="/ppt/slides/slide3.xml" Id="R6cad2cbcbe574da3" /><Relationship Type="http://schemas.openxmlformats.org/officeDocument/2006/relationships/slide" Target="/ppt/slides/slide4.xml" Id="R34b0ad3fb9d844d9" /><Relationship Type="http://schemas.openxmlformats.org/officeDocument/2006/relationships/slide" Target="/ppt/slides/slide5.xml" Id="R9b0184ccdd464d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509e69b624a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60817abc34fea" /><Relationship Type="http://schemas.openxmlformats.org/officeDocument/2006/relationships/theme" Target="/ppt/slideMasters/theme/theme1.xml" Id="R7daa538a58b2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b60817abc3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d7ef9ee26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db01d19ff48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868ad6ad342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e34a63e874c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70ff9716041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MALVIK BLADET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MALVIK BLADET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MALVIK BLADET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MALVIK BLADET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MALVIK BLADET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MALVIK BLADET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974 784 041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MALVIK BLADET AS</a:t>
            </a:r>
          </a:p>
        </p:txBody>
      </p:sp>
    </p:spTree>
  </p:cSld>
  <p:clrMapOvr>
    <a:masterClrMapping xmlns:a="http://schemas.openxmlformats.org/drawingml/2006/main"/>
  </p:clrMapOvr>
</p:sld>
</file>