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2c7cf2d6b841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e07d0169b442cf"/>
  </p:sldMasterIdLst>
  <p:sldIdLst>
    <p:sldId xmlns:r="http://schemas.openxmlformats.org/officeDocument/2006/relationships" id="256" r:id="Rd7c8c2351a97432c"/>
    <p:sldId xmlns:r="http://schemas.openxmlformats.org/officeDocument/2006/relationships" id="257" r:id="Rf009831a33054dd6"/>
    <p:sldId xmlns:r="http://schemas.openxmlformats.org/officeDocument/2006/relationships" id="258" r:id="Rf7b8c6f69b6a42f3"/>
    <p:sldId xmlns:r="http://schemas.openxmlformats.org/officeDocument/2006/relationships" id="259" r:id="R7784bbac05674d1f"/>
    <p:sldId xmlns:r="http://schemas.openxmlformats.org/officeDocument/2006/relationships" id="260" r:id="Rbda8ecc83deb48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07d0169b442cf" /><Relationship Type="http://schemas.openxmlformats.org/officeDocument/2006/relationships/slide" Target="/ppt/slides/slide1.xml" Id="Rd7c8c2351a97432c" /><Relationship Type="http://schemas.openxmlformats.org/officeDocument/2006/relationships/slide" Target="/ppt/slides/slide2.xml" Id="Rf009831a33054dd6" /><Relationship Type="http://schemas.openxmlformats.org/officeDocument/2006/relationships/slide" Target="/ppt/slides/slide3.xml" Id="Rf7b8c6f69b6a42f3" /><Relationship Type="http://schemas.openxmlformats.org/officeDocument/2006/relationships/slide" Target="/ppt/slides/slide4.xml" Id="R7784bbac05674d1f" /><Relationship Type="http://schemas.openxmlformats.org/officeDocument/2006/relationships/slide" Target="/ppt/slides/slide5.xml" Id="Rbda8ecc83deb48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fd19252644a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1398d2d1547a0" /><Relationship Type="http://schemas.openxmlformats.org/officeDocument/2006/relationships/theme" Target="/ppt/slideMasters/theme/theme1.xml" Id="Rbaa4cdb8a1c84f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d1398d2d1547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47fc72e2244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902c6b7a74e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289a24ff44e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2801c70bf4e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740975a564b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KÅFJORD KOMMUNE SENTRALADMINISTRASJON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KÅFJORD KOMMUNE SENTRALADMINISTRASJON ble etablert [år] og holder til i Olderdalen.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9146 Olderdalen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974 794 721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