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5986955d1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e4c6a63a24019"/>
  </p:sldMasterIdLst>
  <p:sldIdLst>
    <p:sldId xmlns:r="http://schemas.openxmlformats.org/officeDocument/2006/relationships" id="256" r:id="Rb0a61989f2e5429b"/>
    <p:sldId xmlns:r="http://schemas.openxmlformats.org/officeDocument/2006/relationships" id="257" r:id="R2a4f05802fe44c8b"/>
    <p:sldId xmlns:r="http://schemas.openxmlformats.org/officeDocument/2006/relationships" id="258" r:id="Reee6d320a0e54c1b"/>
    <p:sldId xmlns:r="http://schemas.openxmlformats.org/officeDocument/2006/relationships" id="259" r:id="R4dfc10e316a94785"/>
    <p:sldId xmlns:r="http://schemas.openxmlformats.org/officeDocument/2006/relationships" id="260" r:id="R7b15b6aacf344358"/>
    <p:sldId xmlns:r="http://schemas.openxmlformats.org/officeDocument/2006/relationships" id="261" r:id="Rdc93ee7a22fa4567"/>
    <p:sldId xmlns:r="http://schemas.openxmlformats.org/officeDocument/2006/relationships" id="262" r:id="R4233100778d1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e4c6a63a24019" /><Relationship Type="http://schemas.openxmlformats.org/officeDocument/2006/relationships/slide" Target="/ppt/slides/slide1.xml" Id="Rb0a61989f2e5429b" /><Relationship Type="http://schemas.openxmlformats.org/officeDocument/2006/relationships/slide" Target="/ppt/slides/slide2.xml" Id="R2a4f05802fe44c8b" /><Relationship Type="http://schemas.openxmlformats.org/officeDocument/2006/relationships/slide" Target="/ppt/slides/slide3.xml" Id="Reee6d320a0e54c1b" /><Relationship Type="http://schemas.openxmlformats.org/officeDocument/2006/relationships/slide" Target="/ppt/slides/slide4.xml" Id="R4dfc10e316a94785" /><Relationship Type="http://schemas.openxmlformats.org/officeDocument/2006/relationships/slide" Target="/ppt/slides/slide5.xml" Id="R7b15b6aacf344358" /><Relationship Type="http://schemas.openxmlformats.org/officeDocument/2006/relationships/slide" Target="/ppt/slides/slide6.xml" Id="Rdc93ee7a22fa4567" /><Relationship Type="http://schemas.openxmlformats.org/officeDocument/2006/relationships/slide" Target="/ppt/slides/slide7.xml" Id="R4233100778d1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1bdcc2f28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5236d03c34117" /><Relationship Type="http://schemas.openxmlformats.org/officeDocument/2006/relationships/theme" Target="/ppt/slideMasters/theme/theme1.xml" Id="Rcefacb45a872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5236d03c3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9751f1d03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a4d6c8dc742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d90086a12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3d1b3085d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5bfe4516e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f381b924148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d74cb13c2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EINAR KNE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176 109 036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5 341 188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26 621 413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57 668 246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EINAR KNE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ODDBJØRN HAUGEN HOLDING AS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Tømmermannsgata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58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www.oekne.no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974 904 535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EINAR KNE AS</a:t>
            </a:r>
          </a:p>
        </p:txBody>
      </p:sp>
    </p:spTree>
  </p:cSld>
  <p:clrMapOvr>
    <a:masterClrMapping xmlns:a="http://schemas.openxmlformats.org/drawingml/2006/main"/>
  </p:clrMapOvr>
</p:sld>
</file>