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c94b62029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4ce9d7f1e48b7"/>
  </p:sldMasterIdLst>
  <p:sldIdLst>
    <p:sldId xmlns:r="http://schemas.openxmlformats.org/officeDocument/2006/relationships" id="256" r:id="R77f4950560504ea0"/>
    <p:sldId xmlns:r="http://schemas.openxmlformats.org/officeDocument/2006/relationships" id="257" r:id="R5b0d1034e4004802"/>
    <p:sldId xmlns:r="http://schemas.openxmlformats.org/officeDocument/2006/relationships" id="258" r:id="R3a9d7ea00d5c4e99"/>
    <p:sldId xmlns:r="http://schemas.openxmlformats.org/officeDocument/2006/relationships" id="259" r:id="R3d0105b67e3f42fa"/>
    <p:sldId xmlns:r="http://schemas.openxmlformats.org/officeDocument/2006/relationships" id="260" r:id="R0de9a52cf16b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4ce9d7f1e48b7" /><Relationship Type="http://schemas.openxmlformats.org/officeDocument/2006/relationships/slide" Target="/ppt/slides/slide1.xml" Id="R77f4950560504ea0" /><Relationship Type="http://schemas.openxmlformats.org/officeDocument/2006/relationships/slide" Target="/ppt/slides/slide2.xml" Id="R5b0d1034e4004802" /><Relationship Type="http://schemas.openxmlformats.org/officeDocument/2006/relationships/slide" Target="/ppt/slides/slide3.xml" Id="R3a9d7ea00d5c4e99" /><Relationship Type="http://schemas.openxmlformats.org/officeDocument/2006/relationships/slide" Target="/ppt/slides/slide4.xml" Id="R3d0105b67e3f42fa" /><Relationship Type="http://schemas.openxmlformats.org/officeDocument/2006/relationships/slide" Target="/ppt/slides/slide5.xml" Id="R0de9a52cf16b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53e49a63e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a27fec1594ef2" /><Relationship Type="http://schemas.openxmlformats.org/officeDocument/2006/relationships/theme" Target="/ppt/slideMasters/theme/theme1.xml" Id="R366866802e00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a27fec159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3a8a3c9446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1b6238fd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3e13d7b22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c97f8f519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c58975dd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BAKER HANSEN STAMSUND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HANSEN STAMSUND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