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df7955c0404f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8bd71aa0ac47ef"/>
  </p:sldMasterIdLst>
  <p:sldIdLst>
    <p:sldId xmlns:r="http://schemas.openxmlformats.org/officeDocument/2006/relationships" id="256" r:id="R8c7ce7deb3344250"/>
    <p:sldId xmlns:r="http://schemas.openxmlformats.org/officeDocument/2006/relationships" id="257" r:id="R5761e74dc0d94a2a"/>
    <p:sldId xmlns:r="http://schemas.openxmlformats.org/officeDocument/2006/relationships" id="258" r:id="R35eba9a691e84c9c"/>
    <p:sldId xmlns:r="http://schemas.openxmlformats.org/officeDocument/2006/relationships" id="259" r:id="R8ba069c9cdea4e33"/>
    <p:sldId xmlns:r="http://schemas.openxmlformats.org/officeDocument/2006/relationships" id="260" r:id="Rf4bd81d71e504d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8bd71aa0ac47ef" /><Relationship Type="http://schemas.openxmlformats.org/officeDocument/2006/relationships/slide" Target="/ppt/slides/slide1.xml" Id="R8c7ce7deb3344250" /><Relationship Type="http://schemas.openxmlformats.org/officeDocument/2006/relationships/slide" Target="/ppt/slides/slide2.xml" Id="R5761e74dc0d94a2a" /><Relationship Type="http://schemas.openxmlformats.org/officeDocument/2006/relationships/slide" Target="/ppt/slides/slide3.xml" Id="R35eba9a691e84c9c" /><Relationship Type="http://schemas.openxmlformats.org/officeDocument/2006/relationships/slide" Target="/ppt/slides/slide4.xml" Id="R8ba069c9cdea4e33" /><Relationship Type="http://schemas.openxmlformats.org/officeDocument/2006/relationships/slide" Target="/ppt/slides/slide5.xml" Id="Rf4bd81d71e504d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468c6a1e4746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119ab67b941e6" /><Relationship Type="http://schemas.openxmlformats.org/officeDocument/2006/relationships/theme" Target="/ppt/slideMasters/theme/theme1.xml" Id="R79566bd62d3647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4119ab67b941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83f5bbf7d4a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553cce43b45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975fa820d4e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9d7cc352640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954b60fc942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THAMSGT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THAMSGT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THAMSGT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THAMSGT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THAMSGT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THAMSGT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975 354 113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THAMSGT EIENDOM AS</a:t>
            </a:r>
          </a:p>
        </p:txBody>
      </p:sp>
    </p:spTree>
  </p:cSld>
  <p:clrMapOvr>
    <a:masterClrMapping xmlns:a="http://schemas.openxmlformats.org/drawingml/2006/main"/>
  </p:clrMapOvr>
</p:sld>
</file>