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53983d970944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ee36823f3a4671"/>
  </p:sldMasterIdLst>
  <p:sldIdLst>
    <p:sldId xmlns:r="http://schemas.openxmlformats.org/officeDocument/2006/relationships" id="256" r:id="Rb65b803351344b48"/>
    <p:sldId xmlns:r="http://schemas.openxmlformats.org/officeDocument/2006/relationships" id="257" r:id="R48ecd05c80b34761"/>
    <p:sldId xmlns:r="http://schemas.openxmlformats.org/officeDocument/2006/relationships" id="258" r:id="R2af7333bbd4b43c6"/>
    <p:sldId xmlns:r="http://schemas.openxmlformats.org/officeDocument/2006/relationships" id="259" r:id="R106306f694cc4f8b"/>
    <p:sldId xmlns:r="http://schemas.openxmlformats.org/officeDocument/2006/relationships" id="260" r:id="Reb252528c05f4043"/>
    <p:sldId xmlns:r="http://schemas.openxmlformats.org/officeDocument/2006/relationships" id="261" r:id="Rca9af1ab5d6e4ee0"/>
    <p:sldId xmlns:r="http://schemas.openxmlformats.org/officeDocument/2006/relationships" id="262" r:id="R5aa92ee41bc5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e36823f3a4671" /><Relationship Type="http://schemas.openxmlformats.org/officeDocument/2006/relationships/slide" Target="/ppt/slides/slide1.xml" Id="Rb65b803351344b48" /><Relationship Type="http://schemas.openxmlformats.org/officeDocument/2006/relationships/slide" Target="/ppt/slides/slide2.xml" Id="R48ecd05c80b34761" /><Relationship Type="http://schemas.openxmlformats.org/officeDocument/2006/relationships/slide" Target="/ppt/slides/slide3.xml" Id="R2af7333bbd4b43c6" /><Relationship Type="http://schemas.openxmlformats.org/officeDocument/2006/relationships/slide" Target="/ppt/slides/slide4.xml" Id="R106306f694cc4f8b" /><Relationship Type="http://schemas.openxmlformats.org/officeDocument/2006/relationships/slide" Target="/ppt/slides/slide5.xml" Id="Reb252528c05f4043" /><Relationship Type="http://schemas.openxmlformats.org/officeDocument/2006/relationships/slide" Target="/ppt/slides/slide6.xml" Id="Rca9af1ab5d6e4ee0" /><Relationship Type="http://schemas.openxmlformats.org/officeDocument/2006/relationships/slide" Target="/ppt/slides/slide7.xml" Id="R5aa92ee41bc5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666b461a4644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0b6a030c94343" /><Relationship Type="http://schemas.openxmlformats.org/officeDocument/2006/relationships/theme" Target="/ppt/slideMasters/theme/theme1.xml" Id="Rf245d6b4077a41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60b6a030c943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ccd90923049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6db2a56a6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d9c3ac8984b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338145aa2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24397f4d244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f2c63b2bb4e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8d62b65d341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INVENOR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451 103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Rensmoveien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8007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65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