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a3cd1d459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768334daa42e8"/>
  </p:sldMasterIdLst>
  <p:sldIdLst>
    <p:sldId xmlns:r="http://schemas.openxmlformats.org/officeDocument/2006/relationships" id="256" r:id="Ra017284b51ea4e84"/>
    <p:sldId xmlns:r="http://schemas.openxmlformats.org/officeDocument/2006/relationships" id="257" r:id="R7485ce2ba57546f6"/>
    <p:sldId xmlns:r="http://schemas.openxmlformats.org/officeDocument/2006/relationships" id="258" r:id="Rcc7a1440e6334d64"/>
    <p:sldId xmlns:r="http://schemas.openxmlformats.org/officeDocument/2006/relationships" id="259" r:id="R8d1f3fc5f58249e2"/>
    <p:sldId xmlns:r="http://schemas.openxmlformats.org/officeDocument/2006/relationships" id="260" r:id="Rbd099699680c48c5"/>
    <p:sldId xmlns:r="http://schemas.openxmlformats.org/officeDocument/2006/relationships" id="261" r:id="R1d3e39255a7b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768334daa42e8" /><Relationship Type="http://schemas.openxmlformats.org/officeDocument/2006/relationships/slide" Target="/ppt/slides/slide1.xml" Id="Ra017284b51ea4e84" /><Relationship Type="http://schemas.openxmlformats.org/officeDocument/2006/relationships/slide" Target="/ppt/slides/slide2.xml" Id="R7485ce2ba57546f6" /><Relationship Type="http://schemas.openxmlformats.org/officeDocument/2006/relationships/slide" Target="/ppt/slides/slide3.xml" Id="Rcc7a1440e6334d64" /><Relationship Type="http://schemas.openxmlformats.org/officeDocument/2006/relationships/slide" Target="/ppt/slides/slide4.xml" Id="R8d1f3fc5f58249e2" /><Relationship Type="http://schemas.openxmlformats.org/officeDocument/2006/relationships/slide" Target="/ppt/slides/slide5.xml" Id="Rbd099699680c48c5" /><Relationship Type="http://schemas.openxmlformats.org/officeDocument/2006/relationships/slide" Target="/ppt/slides/slide6.xml" Id="R1d3e39255a7b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774e2dce5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1f9f44d44024" /><Relationship Type="http://schemas.openxmlformats.org/officeDocument/2006/relationships/theme" Target="/ppt/slideMasters/theme/theme1.xml" Id="R8c9dd8f40d7e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31f9f44d4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8d70e93d7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2c58c409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df232de2c4a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ec3c52e5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54b27595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f0079fa8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