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17962cc68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9f1009ab548ad"/>
  </p:sldMasterIdLst>
  <p:sldIdLst>
    <p:sldId xmlns:r="http://schemas.openxmlformats.org/officeDocument/2006/relationships" id="256" r:id="Rce5f9188c7834f29"/>
    <p:sldId xmlns:r="http://schemas.openxmlformats.org/officeDocument/2006/relationships" id="257" r:id="R27afce05844941d6"/>
    <p:sldId xmlns:r="http://schemas.openxmlformats.org/officeDocument/2006/relationships" id="258" r:id="Rfe3171b94e7d4771"/>
    <p:sldId xmlns:r="http://schemas.openxmlformats.org/officeDocument/2006/relationships" id="259" r:id="Re6fe45b92ed2424d"/>
    <p:sldId xmlns:r="http://schemas.openxmlformats.org/officeDocument/2006/relationships" id="260" r:id="Rfd3f1c476fd6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9f1009ab548ad" /><Relationship Type="http://schemas.openxmlformats.org/officeDocument/2006/relationships/slide" Target="/ppt/slides/slide1.xml" Id="Rce5f9188c7834f29" /><Relationship Type="http://schemas.openxmlformats.org/officeDocument/2006/relationships/slide" Target="/ppt/slides/slide2.xml" Id="R27afce05844941d6" /><Relationship Type="http://schemas.openxmlformats.org/officeDocument/2006/relationships/slide" Target="/ppt/slides/slide3.xml" Id="Rfe3171b94e7d4771" /><Relationship Type="http://schemas.openxmlformats.org/officeDocument/2006/relationships/slide" Target="/ppt/slides/slide4.xml" Id="Re6fe45b92ed2424d" /><Relationship Type="http://schemas.openxmlformats.org/officeDocument/2006/relationships/slide" Target="/ppt/slides/slide5.xml" Id="Rfd3f1c476fd6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60ae855d7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bf60cb944278" /><Relationship Type="http://schemas.openxmlformats.org/officeDocument/2006/relationships/theme" Target="/ppt/slideMasters/theme/theme1.xml" Id="R7f4f8a3d3abb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6bf60cb94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43cd1eb1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bb1e5b81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de60c829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f522c4bc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1e09757b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