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23b30aead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fba3857e5481e"/>
  </p:sldMasterIdLst>
  <p:sldIdLst>
    <p:sldId xmlns:r="http://schemas.openxmlformats.org/officeDocument/2006/relationships" id="256" r:id="Rca9a0b2af9624342"/>
    <p:sldId xmlns:r="http://schemas.openxmlformats.org/officeDocument/2006/relationships" id="257" r:id="Rdbfaef256fae4318"/>
    <p:sldId xmlns:r="http://schemas.openxmlformats.org/officeDocument/2006/relationships" id="258" r:id="Rbf2f488cb50343f4"/>
    <p:sldId xmlns:r="http://schemas.openxmlformats.org/officeDocument/2006/relationships" id="259" r:id="R677bfb819a584248"/>
    <p:sldId xmlns:r="http://schemas.openxmlformats.org/officeDocument/2006/relationships" id="260" r:id="R4d73d5c91420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fba3857e5481e" /><Relationship Type="http://schemas.openxmlformats.org/officeDocument/2006/relationships/slide" Target="/ppt/slides/slide1.xml" Id="Rca9a0b2af9624342" /><Relationship Type="http://schemas.openxmlformats.org/officeDocument/2006/relationships/slide" Target="/ppt/slides/slide2.xml" Id="Rdbfaef256fae4318" /><Relationship Type="http://schemas.openxmlformats.org/officeDocument/2006/relationships/slide" Target="/ppt/slides/slide3.xml" Id="Rbf2f488cb50343f4" /><Relationship Type="http://schemas.openxmlformats.org/officeDocument/2006/relationships/slide" Target="/ppt/slides/slide4.xml" Id="R677bfb819a584248" /><Relationship Type="http://schemas.openxmlformats.org/officeDocument/2006/relationships/slide" Target="/ppt/slides/slide5.xml" Id="R4d73d5c91420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880eef853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78f683e834c65" /><Relationship Type="http://schemas.openxmlformats.org/officeDocument/2006/relationships/theme" Target="/ppt/slideMasters/theme/theme1.xml" Id="Rf675c9e6cd62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78f683e83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540b8888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26ed3495f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ea76a2e1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dfebad03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75d7918d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