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ac6f773db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ebe61dbfa4c19"/>
  </p:sldMasterIdLst>
  <p:sldIdLst>
    <p:sldId xmlns:r="http://schemas.openxmlformats.org/officeDocument/2006/relationships" id="256" r:id="R975c2f72839a4f33"/>
    <p:sldId xmlns:r="http://schemas.openxmlformats.org/officeDocument/2006/relationships" id="257" r:id="Rec9316ca68084248"/>
    <p:sldId xmlns:r="http://schemas.openxmlformats.org/officeDocument/2006/relationships" id="258" r:id="Ra63747640195466f"/>
    <p:sldId xmlns:r="http://schemas.openxmlformats.org/officeDocument/2006/relationships" id="259" r:id="R45eeef64479c4f9f"/>
    <p:sldId xmlns:r="http://schemas.openxmlformats.org/officeDocument/2006/relationships" id="260" r:id="Rced474b856384bcc"/>
    <p:sldId xmlns:r="http://schemas.openxmlformats.org/officeDocument/2006/relationships" id="261" r:id="Rbdb60d071f834f37"/>
    <p:sldId xmlns:r="http://schemas.openxmlformats.org/officeDocument/2006/relationships" id="262" r:id="R2730382fd3e448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ebe61dbfa4c19" /><Relationship Type="http://schemas.openxmlformats.org/officeDocument/2006/relationships/slide" Target="/ppt/slides/slide1.xml" Id="R975c2f72839a4f33" /><Relationship Type="http://schemas.openxmlformats.org/officeDocument/2006/relationships/slide" Target="/ppt/slides/slide2.xml" Id="Rec9316ca68084248" /><Relationship Type="http://schemas.openxmlformats.org/officeDocument/2006/relationships/slide" Target="/ppt/slides/slide3.xml" Id="Ra63747640195466f" /><Relationship Type="http://schemas.openxmlformats.org/officeDocument/2006/relationships/slide" Target="/ppt/slides/slide4.xml" Id="R45eeef64479c4f9f" /><Relationship Type="http://schemas.openxmlformats.org/officeDocument/2006/relationships/slide" Target="/ppt/slides/slide5.xml" Id="Rced474b856384bcc" /><Relationship Type="http://schemas.openxmlformats.org/officeDocument/2006/relationships/slide" Target="/ppt/slides/slide6.xml" Id="Rbdb60d071f834f37" /><Relationship Type="http://schemas.openxmlformats.org/officeDocument/2006/relationships/slide" Target="/ppt/slides/slide7.xml" Id="R2730382fd3e448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73a76acb8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294d468c74f72" /><Relationship Type="http://schemas.openxmlformats.org/officeDocument/2006/relationships/theme" Target="/ppt/slideMasters/theme/theme1.xml" Id="R8f4e3ac29c8d49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294d468c74f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847eff7746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26009bb42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99014c5504a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976a2d4594c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ad88792a646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2a90febe148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4c97e17a5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 SALGSSENTRAL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SALGSSENTRAL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 SALGSSENTRAL AS ble etablert [år] og holder til i Bardu.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SALGSSENTRAL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SALGSSENTRAL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SALGSSENTRAL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25 848 409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673 045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388 646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9 068 957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SALGSSENTRAL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FOSSBAKK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SALGSSENTRAL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Fogd Holmboes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9360 Bardu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18 13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975 809 781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SALGSSENTRAL AS</a:t>
            </a:r>
          </a:p>
        </p:txBody>
      </p:sp>
    </p:spTree>
  </p:cSld>
  <p:clrMapOvr>
    <a:masterClrMapping xmlns:a="http://schemas.openxmlformats.org/drawingml/2006/main"/>
  </p:clrMapOvr>
</p:sld>
</file>