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614ed00fa44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d58dd10c784495"/>
  </p:sldMasterIdLst>
  <p:sldIdLst>
    <p:sldId xmlns:r="http://schemas.openxmlformats.org/officeDocument/2006/relationships" id="256" r:id="Rf9aa7a4eab734589"/>
    <p:sldId xmlns:r="http://schemas.openxmlformats.org/officeDocument/2006/relationships" id="257" r:id="Rbe55b93a0fc54ae7"/>
    <p:sldId xmlns:r="http://schemas.openxmlformats.org/officeDocument/2006/relationships" id="258" r:id="Rcba6e4eab1b14599"/>
    <p:sldId xmlns:r="http://schemas.openxmlformats.org/officeDocument/2006/relationships" id="259" r:id="R7f05d7c20d7247e7"/>
    <p:sldId xmlns:r="http://schemas.openxmlformats.org/officeDocument/2006/relationships" id="260" r:id="R43913e4cf50c412d"/>
    <p:sldId xmlns:r="http://schemas.openxmlformats.org/officeDocument/2006/relationships" id="261" r:id="Ra2913ffeba6840c6"/>
    <p:sldId xmlns:r="http://schemas.openxmlformats.org/officeDocument/2006/relationships" id="262" r:id="R5d0beb50db1847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58dd10c784495" /><Relationship Type="http://schemas.openxmlformats.org/officeDocument/2006/relationships/slide" Target="/ppt/slides/slide1.xml" Id="Rf9aa7a4eab734589" /><Relationship Type="http://schemas.openxmlformats.org/officeDocument/2006/relationships/slide" Target="/ppt/slides/slide2.xml" Id="Rbe55b93a0fc54ae7" /><Relationship Type="http://schemas.openxmlformats.org/officeDocument/2006/relationships/slide" Target="/ppt/slides/slide3.xml" Id="Rcba6e4eab1b14599" /><Relationship Type="http://schemas.openxmlformats.org/officeDocument/2006/relationships/slide" Target="/ppt/slides/slide4.xml" Id="R7f05d7c20d7247e7" /><Relationship Type="http://schemas.openxmlformats.org/officeDocument/2006/relationships/slide" Target="/ppt/slides/slide5.xml" Id="R43913e4cf50c412d" /><Relationship Type="http://schemas.openxmlformats.org/officeDocument/2006/relationships/slide" Target="/ppt/slides/slide6.xml" Id="Ra2913ffeba6840c6" /><Relationship Type="http://schemas.openxmlformats.org/officeDocument/2006/relationships/slide" Target="/ppt/slides/slide7.xml" Id="R5d0beb50db1847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5f0f86f684f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613fb5a534c39" /><Relationship Type="http://schemas.openxmlformats.org/officeDocument/2006/relationships/theme" Target="/ppt/slideMasters/theme/theme1.xml" Id="Rddc830927e3b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c613fb5a534c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51dfbf661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939718de548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9e581c9fa44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2bba3ebdd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a6fd89a52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3f5a840e846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6f6ed695b45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LØRENSKOG BYGGKVALITET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BYGGKVALITET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LØRENSKOG BYGGKVALITET AS ble etablert [år] og holder til i Finstadjordet.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BYGGKVALITET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BYGGKVALITET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BYGGKVALITET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788 379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285 338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384 121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BYGGKVALITET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BYGGKVALITET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Bakkerudveien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1475 Finstadjordet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975 823 261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LØRENSKOG BYGGKVALITET AS</a:t>
            </a:r>
          </a:p>
        </p:txBody>
      </p:sp>
    </p:spTree>
  </p:cSld>
  <p:clrMapOvr>
    <a:masterClrMapping xmlns:a="http://schemas.openxmlformats.org/drawingml/2006/main"/>
  </p:clrMapOvr>
</p:sld>
</file>