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0c8c6c112a40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f9a0a3179b41fc"/>
  </p:sldMasterIdLst>
  <p:sldIdLst>
    <p:sldId xmlns:r="http://schemas.openxmlformats.org/officeDocument/2006/relationships" id="256" r:id="R0181592babe24275"/>
    <p:sldId xmlns:r="http://schemas.openxmlformats.org/officeDocument/2006/relationships" id="257" r:id="R6ebc6822f7b04d94"/>
    <p:sldId xmlns:r="http://schemas.openxmlformats.org/officeDocument/2006/relationships" id="258" r:id="R87e148af5c324a1d"/>
    <p:sldId xmlns:r="http://schemas.openxmlformats.org/officeDocument/2006/relationships" id="259" r:id="R5871d694f3cb4d11"/>
    <p:sldId xmlns:r="http://schemas.openxmlformats.org/officeDocument/2006/relationships" id="260" r:id="R1d3aa26425164a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f9a0a3179b41fc" /><Relationship Type="http://schemas.openxmlformats.org/officeDocument/2006/relationships/slide" Target="/ppt/slides/slide1.xml" Id="R0181592babe24275" /><Relationship Type="http://schemas.openxmlformats.org/officeDocument/2006/relationships/slide" Target="/ppt/slides/slide2.xml" Id="R6ebc6822f7b04d94" /><Relationship Type="http://schemas.openxmlformats.org/officeDocument/2006/relationships/slide" Target="/ppt/slides/slide3.xml" Id="R87e148af5c324a1d" /><Relationship Type="http://schemas.openxmlformats.org/officeDocument/2006/relationships/slide" Target="/ppt/slides/slide4.xml" Id="R5871d694f3cb4d11" /><Relationship Type="http://schemas.openxmlformats.org/officeDocument/2006/relationships/slide" Target="/ppt/slides/slide5.xml" Id="R1d3aa26425164a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3e560d4b8c42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de201c93bb4e24" /><Relationship Type="http://schemas.openxmlformats.org/officeDocument/2006/relationships/theme" Target="/ppt/slideMasters/theme/theme1.xml" Id="Rb1f72362e0dc42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de201c93bb4e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03ddec50cd43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f775766c4841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fb3cb35b9543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67af710f0b45b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087f4d90b54a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DATA UNIC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DATA UNIC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DATA UNIC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DATA UNIC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DATA UNIC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DATA UNIC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975 832 449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DATA UNIC AS</a:t>
            </a:r>
          </a:p>
        </p:txBody>
      </p:sp>
    </p:spTree>
  </p:cSld>
  <p:clrMapOvr>
    <a:masterClrMapping xmlns:a="http://schemas.openxmlformats.org/drawingml/2006/main"/>
  </p:clrMapOvr>
</p:sld>
</file>