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48fa4efdc44c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c8ac23de3840fc"/>
  </p:sldMasterIdLst>
  <p:sldIdLst>
    <p:sldId xmlns:r="http://schemas.openxmlformats.org/officeDocument/2006/relationships" id="256" r:id="Rf0110f8b3b5b4f21"/>
    <p:sldId xmlns:r="http://schemas.openxmlformats.org/officeDocument/2006/relationships" id="257" r:id="R97ba09ebf2bd49dc"/>
    <p:sldId xmlns:r="http://schemas.openxmlformats.org/officeDocument/2006/relationships" id="258" r:id="R4ea0505ff1864215"/>
    <p:sldId xmlns:r="http://schemas.openxmlformats.org/officeDocument/2006/relationships" id="259" r:id="Rb77b7bc8ad184c3b"/>
    <p:sldId xmlns:r="http://schemas.openxmlformats.org/officeDocument/2006/relationships" id="260" r:id="R965ef7129343467c"/>
    <p:sldId xmlns:r="http://schemas.openxmlformats.org/officeDocument/2006/relationships" id="261" r:id="R9df668b11b404c11"/>
    <p:sldId xmlns:r="http://schemas.openxmlformats.org/officeDocument/2006/relationships" id="262" r:id="R6c69032fc79145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c8ac23de3840fc" /><Relationship Type="http://schemas.openxmlformats.org/officeDocument/2006/relationships/slide" Target="/ppt/slides/slide1.xml" Id="Rf0110f8b3b5b4f21" /><Relationship Type="http://schemas.openxmlformats.org/officeDocument/2006/relationships/slide" Target="/ppt/slides/slide2.xml" Id="R97ba09ebf2bd49dc" /><Relationship Type="http://schemas.openxmlformats.org/officeDocument/2006/relationships/slide" Target="/ppt/slides/slide3.xml" Id="R4ea0505ff1864215" /><Relationship Type="http://schemas.openxmlformats.org/officeDocument/2006/relationships/slide" Target="/ppt/slides/slide4.xml" Id="Rb77b7bc8ad184c3b" /><Relationship Type="http://schemas.openxmlformats.org/officeDocument/2006/relationships/slide" Target="/ppt/slides/slide5.xml" Id="R965ef7129343467c" /><Relationship Type="http://schemas.openxmlformats.org/officeDocument/2006/relationships/slide" Target="/ppt/slides/slide6.xml" Id="R9df668b11b404c11" /><Relationship Type="http://schemas.openxmlformats.org/officeDocument/2006/relationships/slide" Target="/ppt/slides/slide7.xml" Id="R6c69032fc79145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95b960ac1843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fc4ae6cc3493c" /><Relationship Type="http://schemas.openxmlformats.org/officeDocument/2006/relationships/theme" Target="/ppt/slideMasters/theme/theme1.xml" Id="R7f813b44d9cb40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bfc4ae6cc349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d61e0ef1444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0e2d7e1244a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a2d03472b4c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2ad83b7e54e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1f1a23e0241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88b73dc3b41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5a509057744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RUTLE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RUTLE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RUTLE VVS AS ble etablert [år] og holder til i Kinsarvik.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RUTLE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RUTLE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RUTLE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19 391 691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2 581 956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1 997 849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6 308 040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12 460 763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RUTLE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RUTLE NILS JOHANNES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BJORØY ROAR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TVEISME KRISTOFER RUTLE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INSTANES IRENE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LUTRO WIBEKE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RUTLE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5780 Kinsarvik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66 33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975 963 764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RUTLE VVS AS</a:t>
            </a:r>
          </a:p>
        </p:txBody>
      </p:sp>
    </p:spTree>
  </p:cSld>
  <p:clrMapOvr>
    <a:masterClrMapping xmlns:a="http://schemas.openxmlformats.org/drawingml/2006/main"/>
  </p:clrMapOvr>
</p:sld>
</file>