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53f87558e148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7972fb32304be3"/>
  </p:sldMasterIdLst>
  <p:sldIdLst>
    <p:sldId xmlns:r="http://schemas.openxmlformats.org/officeDocument/2006/relationships" id="256" r:id="R79207385bf714bf6"/>
    <p:sldId xmlns:r="http://schemas.openxmlformats.org/officeDocument/2006/relationships" id="257" r:id="R87b5e8e09a6f4a93"/>
    <p:sldId xmlns:r="http://schemas.openxmlformats.org/officeDocument/2006/relationships" id="258" r:id="Rcdc44d1d5b104695"/>
    <p:sldId xmlns:r="http://schemas.openxmlformats.org/officeDocument/2006/relationships" id="259" r:id="R504e072849204061"/>
    <p:sldId xmlns:r="http://schemas.openxmlformats.org/officeDocument/2006/relationships" id="260" r:id="Rad9585c022f040c6"/>
    <p:sldId xmlns:r="http://schemas.openxmlformats.org/officeDocument/2006/relationships" id="261" r:id="R2982df92e7b342e1"/>
    <p:sldId xmlns:r="http://schemas.openxmlformats.org/officeDocument/2006/relationships" id="262" r:id="Rc281f029a78142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7972fb32304be3" /><Relationship Type="http://schemas.openxmlformats.org/officeDocument/2006/relationships/slide" Target="/ppt/slides/slide1.xml" Id="R79207385bf714bf6" /><Relationship Type="http://schemas.openxmlformats.org/officeDocument/2006/relationships/slide" Target="/ppt/slides/slide2.xml" Id="R87b5e8e09a6f4a93" /><Relationship Type="http://schemas.openxmlformats.org/officeDocument/2006/relationships/slide" Target="/ppt/slides/slide3.xml" Id="Rcdc44d1d5b104695" /><Relationship Type="http://schemas.openxmlformats.org/officeDocument/2006/relationships/slide" Target="/ppt/slides/slide4.xml" Id="R504e072849204061" /><Relationship Type="http://schemas.openxmlformats.org/officeDocument/2006/relationships/slide" Target="/ppt/slides/slide5.xml" Id="Rad9585c022f040c6" /><Relationship Type="http://schemas.openxmlformats.org/officeDocument/2006/relationships/slide" Target="/ppt/slides/slide6.xml" Id="R2982df92e7b342e1" /><Relationship Type="http://schemas.openxmlformats.org/officeDocument/2006/relationships/slide" Target="/ppt/slides/slide7.xml" Id="Rc281f029a78142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f54058caa94f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d04d15b2640e0" /><Relationship Type="http://schemas.openxmlformats.org/officeDocument/2006/relationships/theme" Target="/ppt/slideMasters/theme/theme1.xml" Id="R401878b9a5c34a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bd04d15b2640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76ef7f3c54d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7bc3b303445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3b77aa81f40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389f046b143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006559c024e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d16373a974c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19a11f3fa4e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STRANDVEIEN AUTO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AUTO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115 212 209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−848 856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273 625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22 286 956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72 239 167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TUNGASLETTA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Tungasletta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87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mail@strandveienauto.no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www.strandveienauto.no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975 964 310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