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1ee37c7e3348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9e6404ef04524"/>
  </p:sldMasterIdLst>
  <p:sldIdLst>
    <p:sldId xmlns:r="http://schemas.openxmlformats.org/officeDocument/2006/relationships" id="256" r:id="R08a5c4b93cf64c5c"/>
    <p:sldId xmlns:r="http://schemas.openxmlformats.org/officeDocument/2006/relationships" id="257" r:id="R42a5d46372964e15"/>
    <p:sldId xmlns:r="http://schemas.openxmlformats.org/officeDocument/2006/relationships" id="258" r:id="Rfd4d33c481dd4a4a"/>
    <p:sldId xmlns:r="http://schemas.openxmlformats.org/officeDocument/2006/relationships" id="259" r:id="Ra1cd11df1c49409a"/>
    <p:sldId xmlns:r="http://schemas.openxmlformats.org/officeDocument/2006/relationships" id="260" r:id="Rd88741bb989b4c8f"/>
    <p:sldId xmlns:r="http://schemas.openxmlformats.org/officeDocument/2006/relationships" id="261" r:id="R12eb9b3232b04e8f"/>
    <p:sldId xmlns:r="http://schemas.openxmlformats.org/officeDocument/2006/relationships" id="262" r:id="R5c7e6bded1e4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9e6404ef04524" /><Relationship Type="http://schemas.openxmlformats.org/officeDocument/2006/relationships/slide" Target="/ppt/slides/slide1.xml" Id="R08a5c4b93cf64c5c" /><Relationship Type="http://schemas.openxmlformats.org/officeDocument/2006/relationships/slide" Target="/ppt/slides/slide2.xml" Id="R42a5d46372964e15" /><Relationship Type="http://schemas.openxmlformats.org/officeDocument/2006/relationships/slide" Target="/ppt/slides/slide3.xml" Id="Rfd4d33c481dd4a4a" /><Relationship Type="http://schemas.openxmlformats.org/officeDocument/2006/relationships/slide" Target="/ppt/slides/slide4.xml" Id="Ra1cd11df1c49409a" /><Relationship Type="http://schemas.openxmlformats.org/officeDocument/2006/relationships/slide" Target="/ppt/slides/slide5.xml" Id="Rd88741bb989b4c8f" /><Relationship Type="http://schemas.openxmlformats.org/officeDocument/2006/relationships/slide" Target="/ppt/slides/slide6.xml" Id="R12eb9b3232b04e8f" /><Relationship Type="http://schemas.openxmlformats.org/officeDocument/2006/relationships/slide" Target="/ppt/slides/slide7.xml" Id="R5c7e6bded1e4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cf545641d49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bf5fc02824a14" /><Relationship Type="http://schemas.openxmlformats.org/officeDocument/2006/relationships/theme" Target="/ppt/slideMasters/theme/theme1.xml" Id="Re55524f075ce49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cbf5fc02824a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66165b5d547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1412d513647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9b3d065fc41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84c99d3db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d83b6b1c044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e18ff3fc046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ba754a43f4c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JÆREN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JÆREN REGNSKAP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29 042 074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7 303 098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5 904 963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13 967 649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INVEST AS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STAKKELAND INVEST AS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JÆREGG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KIRSTI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TØRRESSEN INVEST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Jærvegen 530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78 86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REGNSKAP AS</a:t>
            </a:r>
          </a:p>
        </p:txBody>
      </p:sp>
    </p:spTree>
  </p:cSld>
  <p:clrMapOvr>
    <a:masterClrMapping xmlns:a="http://schemas.openxmlformats.org/drawingml/2006/main"/>
  </p:clrMapOvr>
</p:sld>
</file>