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9d538d89b0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e405c94904228"/>
  </p:sldMasterIdLst>
  <p:sldIdLst>
    <p:sldId xmlns:r="http://schemas.openxmlformats.org/officeDocument/2006/relationships" id="256" r:id="Ra7cd1c4067ae4111"/>
    <p:sldId xmlns:r="http://schemas.openxmlformats.org/officeDocument/2006/relationships" id="257" r:id="R7201825db20d44e9"/>
    <p:sldId xmlns:r="http://schemas.openxmlformats.org/officeDocument/2006/relationships" id="258" r:id="R316b93144da748c5"/>
    <p:sldId xmlns:r="http://schemas.openxmlformats.org/officeDocument/2006/relationships" id="259" r:id="Red076e662fa647e6"/>
    <p:sldId xmlns:r="http://schemas.openxmlformats.org/officeDocument/2006/relationships" id="260" r:id="R06bde1a89f6a4a68"/>
    <p:sldId xmlns:r="http://schemas.openxmlformats.org/officeDocument/2006/relationships" id="261" r:id="R75c000411acd4839"/>
    <p:sldId xmlns:r="http://schemas.openxmlformats.org/officeDocument/2006/relationships" id="262" r:id="Rd7e6785db502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e405c94904228" /><Relationship Type="http://schemas.openxmlformats.org/officeDocument/2006/relationships/slide" Target="/ppt/slides/slide1.xml" Id="Ra7cd1c4067ae4111" /><Relationship Type="http://schemas.openxmlformats.org/officeDocument/2006/relationships/slide" Target="/ppt/slides/slide2.xml" Id="R7201825db20d44e9" /><Relationship Type="http://schemas.openxmlformats.org/officeDocument/2006/relationships/slide" Target="/ppt/slides/slide3.xml" Id="R316b93144da748c5" /><Relationship Type="http://schemas.openxmlformats.org/officeDocument/2006/relationships/slide" Target="/ppt/slides/slide4.xml" Id="Red076e662fa647e6" /><Relationship Type="http://schemas.openxmlformats.org/officeDocument/2006/relationships/slide" Target="/ppt/slides/slide5.xml" Id="R06bde1a89f6a4a68" /><Relationship Type="http://schemas.openxmlformats.org/officeDocument/2006/relationships/slide" Target="/ppt/slides/slide6.xml" Id="R75c000411acd4839" /><Relationship Type="http://schemas.openxmlformats.org/officeDocument/2006/relationships/slide" Target="/ppt/slides/slide7.xml" Id="Rd7e6785db502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cba8f834c40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cc9859ba849fc" /><Relationship Type="http://schemas.openxmlformats.org/officeDocument/2006/relationships/theme" Target="/ppt/slideMasters/theme/theme1.xml" Id="R32f90b9b8e13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cc9859ba849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c1ea07ed543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d08a61d6043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18e069d3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0900c1b6b40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9beb1afea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4029dc15545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22b0ff1ae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SPAR INNLAND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INNLAND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1 103 840 095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10 426 190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12 719 030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162 599 246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269 363 447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975 972 720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