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5c01543cd43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b01abf01f4027"/>
  </p:sldMasterIdLst>
  <p:sldIdLst>
    <p:sldId xmlns:r="http://schemas.openxmlformats.org/officeDocument/2006/relationships" id="256" r:id="R25489531b74644c9"/>
    <p:sldId xmlns:r="http://schemas.openxmlformats.org/officeDocument/2006/relationships" id="257" r:id="R3efa8afbebab45b6"/>
    <p:sldId xmlns:r="http://schemas.openxmlformats.org/officeDocument/2006/relationships" id="258" r:id="R1df212e0fce14741"/>
    <p:sldId xmlns:r="http://schemas.openxmlformats.org/officeDocument/2006/relationships" id="259" r:id="Rb61a9d4402aa41cf"/>
    <p:sldId xmlns:r="http://schemas.openxmlformats.org/officeDocument/2006/relationships" id="260" r:id="R10bf2e2ea96c4c50"/>
    <p:sldId xmlns:r="http://schemas.openxmlformats.org/officeDocument/2006/relationships" id="261" r:id="R76010b35c62742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b01abf01f4027" /><Relationship Type="http://schemas.openxmlformats.org/officeDocument/2006/relationships/slide" Target="/ppt/slides/slide1.xml" Id="R25489531b74644c9" /><Relationship Type="http://schemas.openxmlformats.org/officeDocument/2006/relationships/slide" Target="/ppt/slides/slide2.xml" Id="R3efa8afbebab45b6" /><Relationship Type="http://schemas.openxmlformats.org/officeDocument/2006/relationships/slide" Target="/ppt/slides/slide3.xml" Id="R1df212e0fce14741" /><Relationship Type="http://schemas.openxmlformats.org/officeDocument/2006/relationships/slide" Target="/ppt/slides/slide4.xml" Id="Rb61a9d4402aa41cf" /><Relationship Type="http://schemas.openxmlformats.org/officeDocument/2006/relationships/slide" Target="/ppt/slides/slide5.xml" Id="R10bf2e2ea96c4c50" /><Relationship Type="http://schemas.openxmlformats.org/officeDocument/2006/relationships/slide" Target="/ppt/slides/slide6.xml" Id="R76010b35c62742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e90cbef93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5fba7c2834834" /><Relationship Type="http://schemas.openxmlformats.org/officeDocument/2006/relationships/theme" Target="/ppt/slideMasters/theme/theme1.xml" Id="R02229ec2c305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5fba7c28348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ccd0e0191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a3590aaff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69b73865f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766962a5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1bb2bd77a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e3e5a3a53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SKRIVEVERKSTEDET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jo.nesbo@chello.no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975 995 666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