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558b57246f47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65aab53d834d77"/>
  </p:sldMasterIdLst>
  <p:sldIdLst>
    <p:sldId xmlns:r="http://schemas.openxmlformats.org/officeDocument/2006/relationships" id="256" r:id="R33f0afb21c6447ed"/>
    <p:sldId xmlns:r="http://schemas.openxmlformats.org/officeDocument/2006/relationships" id="257" r:id="Rc97d6ea51bc249d0"/>
    <p:sldId xmlns:r="http://schemas.openxmlformats.org/officeDocument/2006/relationships" id="258" r:id="Re66abc8bda414688"/>
    <p:sldId xmlns:r="http://schemas.openxmlformats.org/officeDocument/2006/relationships" id="259" r:id="R21666d0ae04342bc"/>
    <p:sldId xmlns:r="http://schemas.openxmlformats.org/officeDocument/2006/relationships" id="260" r:id="R2445ba57060f4f07"/>
    <p:sldId xmlns:r="http://schemas.openxmlformats.org/officeDocument/2006/relationships" id="261" r:id="Rbb450cd5350845d4"/>
    <p:sldId xmlns:r="http://schemas.openxmlformats.org/officeDocument/2006/relationships" id="262" r:id="R5fbf6dbbb05a4d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65aab53d834d77" /><Relationship Type="http://schemas.openxmlformats.org/officeDocument/2006/relationships/slide" Target="/ppt/slides/slide1.xml" Id="R33f0afb21c6447ed" /><Relationship Type="http://schemas.openxmlformats.org/officeDocument/2006/relationships/slide" Target="/ppt/slides/slide2.xml" Id="Rc97d6ea51bc249d0" /><Relationship Type="http://schemas.openxmlformats.org/officeDocument/2006/relationships/slide" Target="/ppt/slides/slide3.xml" Id="Re66abc8bda414688" /><Relationship Type="http://schemas.openxmlformats.org/officeDocument/2006/relationships/slide" Target="/ppt/slides/slide4.xml" Id="R21666d0ae04342bc" /><Relationship Type="http://schemas.openxmlformats.org/officeDocument/2006/relationships/slide" Target="/ppt/slides/slide5.xml" Id="R2445ba57060f4f07" /><Relationship Type="http://schemas.openxmlformats.org/officeDocument/2006/relationships/slide" Target="/ppt/slides/slide6.xml" Id="Rbb450cd5350845d4" /><Relationship Type="http://schemas.openxmlformats.org/officeDocument/2006/relationships/slide" Target="/ppt/slides/slide7.xml" Id="R5fbf6dbbb05a4d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626dcca9624a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baf6730af4512" /><Relationship Type="http://schemas.openxmlformats.org/officeDocument/2006/relationships/theme" Target="/ppt/slideMasters/theme/theme1.xml" Id="R67d19048487242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9baf6730af45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b50d5a2574e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f5dd2b08444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7fba2cb634f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ef566210c4f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65132e97048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00db4942341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a10ad03ad4a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SKRIVEVERKSTEDET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SKRIVEVERKSTEDET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SKRIVEVERKSTEDET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SKRIVEVERKSTEDET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SKRIVEVERKSTEDET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SKRIVEVERKSTEDET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68 815 341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63 208 521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61 289 602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491 576 502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506 605 451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SKRIVEVERKSTEDET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 NESBØ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SKRIVEVERKSTEDET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56 44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jo.nesbo@chello.no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975 995 666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SKRIVEVERKSTEDET AS</a:t>
            </a:r>
          </a:p>
        </p:txBody>
      </p:sp>
    </p:spTree>
  </p:cSld>
  <p:clrMapOvr>
    <a:masterClrMapping xmlns:a="http://schemas.openxmlformats.org/drawingml/2006/main"/>
  </p:clrMapOvr>
</p:sld>
</file>