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a0a5aa34fd43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bf3bce7a4646db"/>
  </p:sldMasterIdLst>
  <p:sldIdLst>
    <p:sldId xmlns:r="http://schemas.openxmlformats.org/officeDocument/2006/relationships" id="256" r:id="Rb10b92bda8f443f2"/>
    <p:sldId xmlns:r="http://schemas.openxmlformats.org/officeDocument/2006/relationships" id="257" r:id="Re14231d1480445aa"/>
    <p:sldId xmlns:r="http://schemas.openxmlformats.org/officeDocument/2006/relationships" id="258" r:id="R585e096da2bd4dfe"/>
    <p:sldId xmlns:r="http://schemas.openxmlformats.org/officeDocument/2006/relationships" id="259" r:id="R0ba66fe17bf9403a"/>
    <p:sldId xmlns:r="http://schemas.openxmlformats.org/officeDocument/2006/relationships" id="260" r:id="Refedcac2f43b47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bf3bce7a4646db" /><Relationship Type="http://schemas.openxmlformats.org/officeDocument/2006/relationships/slide" Target="/ppt/slides/slide1.xml" Id="Rb10b92bda8f443f2" /><Relationship Type="http://schemas.openxmlformats.org/officeDocument/2006/relationships/slide" Target="/ppt/slides/slide2.xml" Id="Re14231d1480445aa" /><Relationship Type="http://schemas.openxmlformats.org/officeDocument/2006/relationships/slide" Target="/ppt/slides/slide3.xml" Id="R585e096da2bd4dfe" /><Relationship Type="http://schemas.openxmlformats.org/officeDocument/2006/relationships/slide" Target="/ppt/slides/slide4.xml" Id="R0ba66fe17bf9403a" /><Relationship Type="http://schemas.openxmlformats.org/officeDocument/2006/relationships/slide" Target="/ppt/slides/slide5.xml" Id="Refedcac2f43b47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e9550272bb48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9b26647fc418f" /><Relationship Type="http://schemas.openxmlformats.org/officeDocument/2006/relationships/theme" Target="/ppt/slideMasters/theme/theme1.xml" Id="R525bf56fa92646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c9b26647fc41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db6edb36a49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e3ff054da4b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84d4509f349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605692d004d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265d2b52d44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KE-SA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KE-SA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976 081 439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