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03864e53b543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094dbf4c6049b5"/>
  </p:sldMasterIdLst>
  <p:sldIdLst>
    <p:sldId xmlns:r="http://schemas.openxmlformats.org/officeDocument/2006/relationships" id="256" r:id="R5cbf4e8ab1994065"/>
    <p:sldId xmlns:r="http://schemas.openxmlformats.org/officeDocument/2006/relationships" id="257" r:id="Rc700f72523bc4122"/>
    <p:sldId xmlns:r="http://schemas.openxmlformats.org/officeDocument/2006/relationships" id="258" r:id="R4257a2c57ef642f6"/>
    <p:sldId xmlns:r="http://schemas.openxmlformats.org/officeDocument/2006/relationships" id="259" r:id="Rae0cec873a144aad"/>
    <p:sldId xmlns:r="http://schemas.openxmlformats.org/officeDocument/2006/relationships" id="260" r:id="Rfc9d8203fed44fe5"/>
    <p:sldId xmlns:r="http://schemas.openxmlformats.org/officeDocument/2006/relationships" id="261" r:id="R9d5e56fbf59145c8"/>
    <p:sldId xmlns:r="http://schemas.openxmlformats.org/officeDocument/2006/relationships" id="262" r:id="R43aef8eded654a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094dbf4c6049b5" /><Relationship Type="http://schemas.openxmlformats.org/officeDocument/2006/relationships/slide" Target="/ppt/slides/slide1.xml" Id="R5cbf4e8ab1994065" /><Relationship Type="http://schemas.openxmlformats.org/officeDocument/2006/relationships/slide" Target="/ppt/slides/slide2.xml" Id="Rc700f72523bc4122" /><Relationship Type="http://schemas.openxmlformats.org/officeDocument/2006/relationships/slide" Target="/ppt/slides/slide3.xml" Id="R4257a2c57ef642f6" /><Relationship Type="http://schemas.openxmlformats.org/officeDocument/2006/relationships/slide" Target="/ppt/slides/slide4.xml" Id="Rae0cec873a144aad" /><Relationship Type="http://schemas.openxmlformats.org/officeDocument/2006/relationships/slide" Target="/ppt/slides/slide5.xml" Id="Rfc9d8203fed44fe5" /><Relationship Type="http://schemas.openxmlformats.org/officeDocument/2006/relationships/slide" Target="/ppt/slides/slide6.xml" Id="R9d5e56fbf59145c8" /><Relationship Type="http://schemas.openxmlformats.org/officeDocument/2006/relationships/slide" Target="/ppt/slides/slide7.xml" Id="R43aef8eded654a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897ca295cf4c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820dbfc964c24" /><Relationship Type="http://schemas.openxmlformats.org/officeDocument/2006/relationships/theme" Target="/ppt/slideMasters/theme/theme1.xml" Id="R5863958aa5874b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d820dbfc964c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a4ede93f742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00fa6628342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3a92498a04e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75cc3341f44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b8b48c3834b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3427e5d814a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39a1ae21e4e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LARSON-JUHL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LARSON-JUHL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18 384 870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5 809 042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10 079 138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LARSON-JUHL INC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90 13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mail@larson-juhl.no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www.larson-juhl.no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LARSON-JUHL AS</a:t>
            </a:r>
          </a:p>
        </p:txBody>
      </p:sp>
    </p:spTree>
  </p:cSld>
  <p:clrMapOvr>
    <a:masterClrMapping xmlns:a="http://schemas.openxmlformats.org/drawingml/2006/main"/>
  </p:clrMapOvr>
</p:sld>
</file>