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f313d9d8e444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d6f1fd20054eba"/>
  </p:sldMasterIdLst>
  <p:sldIdLst>
    <p:sldId xmlns:r="http://schemas.openxmlformats.org/officeDocument/2006/relationships" id="256" r:id="R75659d8ab5274a56"/>
    <p:sldId xmlns:r="http://schemas.openxmlformats.org/officeDocument/2006/relationships" id="257" r:id="Rfc1ce0d7ae73453f"/>
    <p:sldId xmlns:r="http://schemas.openxmlformats.org/officeDocument/2006/relationships" id="258" r:id="R4c82cc6069a944e5"/>
    <p:sldId xmlns:r="http://schemas.openxmlformats.org/officeDocument/2006/relationships" id="259" r:id="R062a427b68ce4559"/>
    <p:sldId xmlns:r="http://schemas.openxmlformats.org/officeDocument/2006/relationships" id="260" r:id="R8ae7b9f407864888"/>
    <p:sldId xmlns:r="http://schemas.openxmlformats.org/officeDocument/2006/relationships" id="261" r:id="R8f1d59b5309d49f7"/>
    <p:sldId xmlns:r="http://schemas.openxmlformats.org/officeDocument/2006/relationships" id="262" r:id="R602a1171f1ab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6f1fd20054eba" /><Relationship Type="http://schemas.openxmlformats.org/officeDocument/2006/relationships/slide" Target="/ppt/slides/slide1.xml" Id="R75659d8ab5274a56" /><Relationship Type="http://schemas.openxmlformats.org/officeDocument/2006/relationships/slide" Target="/ppt/slides/slide2.xml" Id="Rfc1ce0d7ae73453f" /><Relationship Type="http://schemas.openxmlformats.org/officeDocument/2006/relationships/slide" Target="/ppt/slides/slide3.xml" Id="R4c82cc6069a944e5" /><Relationship Type="http://schemas.openxmlformats.org/officeDocument/2006/relationships/slide" Target="/ppt/slides/slide4.xml" Id="R062a427b68ce4559" /><Relationship Type="http://schemas.openxmlformats.org/officeDocument/2006/relationships/slide" Target="/ppt/slides/slide5.xml" Id="R8ae7b9f407864888" /><Relationship Type="http://schemas.openxmlformats.org/officeDocument/2006/relationships/slide" Target="/ppt/slides/slide6.xml" Id="R8f1d59b5309d49f7" /><Relationship Type="http://schemas.openxmlformats.org/officeDocument/2006/relationships/slide" Target="/ppt/slides/slide7.xml" Id="R602a1171f1ab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d80553479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c5927d472406c" /><Relationship Type="http://schemas.openxmlformats.org/officeDocument/2006/relationships/theme" Target="/ppt/slideMasters/theme/theme1.xml" Id="R234172b0b8424e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c5927d47240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e6b47a13f48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94e9d638446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53567c35544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5d435daa94d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a5f0334d648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e759dc394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60e90f4a24b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THRANES 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THRANES 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THRANES 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THRANES 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THRANES 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THRANES 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650 698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4 838 147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13 493 271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THRANES 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THRANES 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976 140 419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THRANES GATE AS</a:t>
            </a:r>
          </a:p>
        </p:txBody>
      </p:sp>
    </p:spTree>
  </p:cSld>
  <p:clrMapOvr>
    <a:masterClrMapping xmlns:a="http://schemas.openxmlformats.org/drawingml/2006/main"/>
  </p:clrMapOvr>
</p:sld>
</file>